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9A3429-DB64-E72F-0CD4-C6B06B539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4450BE-A3BC-B970-5470-3BF193882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548F66-C084-0422-B38B-A3F20B2FA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894FBC-8949-FE51-C397-C89B78476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54EF50-40F4-9FB2-D335-0E88AB74D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8474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C0C4B4-D313-EFB2-A6A8-16E9B1C3F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4CFEDD-B84F-E86D-F691-5ADF5B145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92A789-3261-8B96-17B0-802446A7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CACE7E-98FD-0C78-D085-E02A0B04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C3B1E1-2D09-97F1-EA26-722006214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052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867C99-A507-B851-1D8D-75CF434E7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C86865-4AC6-D4D2-ED2B-468935A4A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3C1FB7-89F4-B15E-9985-8006158D4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A806F2-7DD0-9457-8719-0FBE8FF0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0C4B7F-AB99-7270-10AB-D272176B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265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7CBC57-8F88-DC49-DFBB-114670427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5AC158-CEF4-00B1-18F1-42EE28BF5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52DE08-487F-A6CD-6A81-175C879C0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D451C1F-B8E0-99B0-3396-1984B6FED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2AEDFF-E8B5-003D-9C77-6A8D7875D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6698F7-9B23-4107-762B-07CD85A5E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581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4925B3-4A99-0A48-FE6E-938A42F7B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056650-23B3-1583-9B69-B8828F187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AB8195-FBED-C201-A35B-79EB63A8B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0834468-9774-208F-FB70-1BFD7D30E8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BE12BF-0342-10EB-5801-3D8CD2C4B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C739949-6022-C7A3-E4E4-9AC5DCB07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A2361A7-DE79-DD45-8B84-49BF9B6A6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27D2DDD-FB82-305A-C012-F45E19478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962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84C962-30FE-55F2-6D50-D5886E131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A703E8F-4096-5A12-AA95-512711827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CCD71C3-4A34-E8DA-A939-A6E203B8F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CE6BDD0-F393-FE54-71FB-AC5A5E40E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3113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BAA2626-87A2-AD10-9647-578EF1AE5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B0BECB7-205C-C8FA-B84E-124ADED8F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7F084D-7FAC-5181-D1AF-4EAB73503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0698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BDD55A-FB2A-8040-AAD5-79169B991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53E01D-3557-5977-0073-7A5727F0D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4DBC7D-50BA-307E-1B4A-51634B3C4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E8D345-1A1D-26D5-911C-6178C12CE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13AE3B-BC92-F4A1-C8EB-36FDA0E7F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7D8D70-7EEE-E9E1-CDFD-810EF6A6D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31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9227C6-2425-00EA-C931-FF64FC29C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CEAE5E6-B392-9396-9575-52021323C1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DA2979-DD4F-A009-EA0F-8CB6CF15E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977375-BA7A-BD81-3D5C-8544A8E3A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8DFDE5-47CD-2CE9-12EF-9318FE677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1BB29E-BB6F-C789-1D67-AC79B839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954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F09024-D4AA-34E2-A31E-2B48A82B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FD6FC15-1E80-EF29-ADD4-C16BCDDE5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7CB1E-10FE-663C-C4B4-CB60A4F76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D0FC82-E346-B820-9ED1-4C5DB61D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1C35A4-2279-AF94-9E03-01F9C2FD5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398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17CE38-3E25-1141-CC23-BB0C8C4FB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ECE2B6-28F4-A13D-050A-B67567608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6F6E71-8541-F54A-AD31-39635D190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59ED3E-9E04-CA86-E45F-2A4CD7532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4192F6-37D0-2987-630E-40F38955D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312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ACE74A6-DE58-4641-5A94-56D59070C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C376DF-5526-354B-2FD0-F8C42060E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ADA329-0AD9-99B9-CCFD-A4AC8100F3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1CD70-3AE6-4FA4-B531-5A408C8C0C84}" type="datetimeFigureOut">
              <a:rPr lang="es-MX" smtClean="0"/>
              <a:t>02/07/2025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CE188E-0EA7-BA21-C27B-1D162F77D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F4F07C-5BD8-6668-84F0-B49A45BDA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B4706-80FF-4AE2-B8D0-E2037D0994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667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31B11E-FC23-1872-42C5-2D5FCE909D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1C2FAD-05F6-6247-5ABC-C8318E8A49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AC0E234-F6B4-1C63-1FC3-28CAF5151A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607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Osiris Facundo</dc:creator>
  <cp:lastModifiedBy>Osiris Facundo</cp:lastModifiedBy>
  <cp:revision>1</cp:revision>
  <dcterms:created xsi:type="dcterms:W3CDTF">2024-06-28T22:15:18Z</dcterms:created>
  <dcterms:modified xsi:type="dcterms:W3CDTF">2025-07-02T19:19:29Z</dcterms:modified>
</cp:coreProperties>
</file>