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9" autoAdjust="0"/>
  </p:normalViewPr>
  <p:slideViewPr>
    <p:cSldViewPr>
      <p:cViewPr varScale="1">
        <p:scale>
          <a:sx n="108" d="100"/>
          <a:sy n="108" d="100"/>
        </p:scale>
        <p:origin x="120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baseline="0" dirty="0" smtClean="0"/>
              <a:t>Mayo 2025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9116469816272965E-2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may-25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229</c:v>
                </c:pt>
                <c:pt idx="1">
                  <c:v>197</c:v>
                </c:pt>
                <c:pt idx="2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0-4F46-BE1D-BC39D9C13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23072"/>
        <c:axId val="13924608"/>
      </c:barChart>
      <c:catAx>
        <c:axId val="13923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924608"/>
        <c:crosses val="autoZero"/>
        <c:auto val="1"/>
        <c:lblAlgn val="ctr"/>
        <c:lblOffset val="100"/>
        <c:noMultiLvlLbl val="0"/>
      </c:catAx>
      <c:valAx>
        <c:axId val="13924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39230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03/06/2025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03/06/2025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03/06/2025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03/06/2025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03/06/2025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03/06/2025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03/06/2025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03/06/2025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03/06/2025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03/06/2025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03/06/2025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03/06/2025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116545100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134</cp:revision>
  <dcterms:created xsi:type="dcterms:W3CDTF">2021-08-24T18:17:24Z</dcterms:created>
  <dcterms:modified xsi:type="dcterms:W3CDTF">2025-06-03T15:07:31Z</dcterms:modified>
</cp:coreProperties>
</file>