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14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580A74-5422-42B8-BD5A-2F81EC2E0259}" type="doc">
      <dgm:prSet loTypeId="urn:microsoft.com/office/officeart/2005/8/layout/hierarchy3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s-MX"/>
        </a:p>
      </dgm:t>
    </dgm:pt>
    <dgm:pt modelId="{F5EE2941-CE98-497E-AAAC-A65373C3A652}">
      <dgm:prSet phldrT="[Texto]" custT="1"/>
      <dgm:spPr/>
      <dgm:t>
        <a:bodyPr/>
        <a:lstStyle/>
        <a:p>
          <a:r>
            <a:rPr lang="es-MX" sz="2300" kern="1200" dirty="0">
              <a:solidFill>
                <a:schemeClr val="bg1"/>
              </a:solidFill>
              <a:latin typeface="Berlin Sans FB Demi" panose="020E0802020502020306" pitchFamily="34" charset="0"/>
              <a:ea typeface="+mn-ea"/>
              <a:cs typeface="+mn-cs"/>
            </a:rPr>
            <a:t>PERSONAS QUE PUEDEN RECIBIR EL PROGRAMA</a:t>
          </a:r>
        </a:p>
      </dgm:t>
    </dgm:pt>
    <dgm:pt modelId="{DD083A42-8780-408D-8ED1-960C00FF1BB0}" type="parTrans" cxnId="{4EF946E8-04D5-4F3E-86EE-DAFC6BC79A9D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26A43383-64EA-4498-B5D9-AA299CC21C9C}" type="sibTrans" cxnId="{4EF946E8-04D5-4F3E-86EE-DAFC6BC79A9D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2232A4B0-B1BE-4716-86CB-2EE8FDC0BEBA}">
      <dgm:prSet phldrT="[Texto]" custT="1"/>
      <dgm:spPr/>
      <dgm:t>
        <a:bodyPr/>
        <a:lstStyle/>
        <a:p>
          <a:r>
            <a:rPr lang="es-MX" sz="1300" dirty="0">
              <a:latin typeface="Berlin Sans FB" panose="020E0602020502020306" pitchFamily="34" charset="0"/>
            </a:rPr>
            <a:t>Persona con discapacidad mayor de 18 años (nacida a partir del 2007)</a:t>
          </a:r>
        </a:p>
      </dgm:t>
    </dgm:pt>
    <dgm:pt modelId="{D6F99260-277C-47F1-9333-6427950549DD}" type="parTrans" cxnId="{5311B33C-8548-43A6-B021-B10148280182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66B479FB-DEF7-4567-9C4B-A2CCDD9DD9FF}" type="sibTrans" cxnId="{5311B33C-8548-43A6-B021-B10148280182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B4BC296D-9B08-4A1E-A953-CC2B33D22913}">
      <dgm:prSet phldrT="[Texto]" custT="1"/>
      <dgm:spPr/>
      <dgm:t>
        <a:bodyPr/>
        <a:lstStyle/>
        <a:p>
          <a:r>
            <a:rPr lang="es-MX" sz="1300" dirty="0">
              <a:latin typeface="Berlin Sans FB" panose="020E0602020502020306" pitchFamily="34" charset="0"/>
            </a:rPr>
            <a:t>Persona mayor de 60 años</a:t>
          </a:r>
        </a:p>
      </dgm:t>
    </dgm:pt>
    <dgm:pt modelId="{E032D282-DFFB-494C-BC3D-B460DA5FE236}" type="parTrans" cxnId="{1CF08051-E943-4E65-AEA9-B2BDF54397DD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F9B2A7BC-2059-4A95-B964-466F17379ABF}" type="sibTrans" cxnId="{1CF08051-E943-4E65-AEA9-B2BDF54397DD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6183E3EB-7CA1-4BC6-A2F4-FB029775434D}">
      <dgm:prSet phldrT="[Texto]" custT="1"/>
      <dgm:spPr/>
      <dgm:t>
        <a:bodyPr/>
        <a:lstStyle/>
        <a:p>
          <a:r>
            <a:rPr lang="es-MX" sz="2400" kern="1200" dirty="0">
              <a:solidFill>
                <a:schemeClr val="bg1"/>
              </a:solidFill>
              <a:latin typeface="Berlin Sans FB Demi" panose="020E0802020502020306" pitchFamily="34" charset="0"/>
              <a:ea typeface="+mn-ea"/>
              <a:cs typeface="+mn-cs"/>
            </a:rPr>
            <a:t>DOCUMENTOS PARA EXPEDIENTE</a:t>
          </a:r>
        </a:p>
      </dgm:t>
    </dgm:pt>
    <dgm:pt modelId="{53608DE7-E34D-4F76-A5FF-A253CE291F75}" type="parTrans" cxnId="{B4167FAF-5C2C-4EFF-8313-EAC3B9E2D1A7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1F53F7A4-A482-4C7B-82E9-4394DF8E1D92}" type="sibTrans" cxnId="{B4167FAF-5C2C-4EFF-8313-EAC3B9E2D1A7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B17578E4-B2AE-47B8-B099-333BD003C980}">
      <dgm:prSet phldrT="[Texto]"/>
      <dgm:spPr/>
      <dgm:t>
        <a:bodyPr/>
        <a:lstStyle/>
        <a:p>
          <a:r>
            <a:rPr lang="es-MX" dirty="0">
              <a:latin typeface="Berlin Sans FB" panose="020E0602020502020306" pitchFamily="34" charset="0"/>
            </a:rPr>
            <a:t>CURP vigente, impresa máximo 3 meses antes a la fecha de la entrega del período (no foto). </a:t>
          </a:r>
        </a:p>
      </dgm:t>
    </dgm:pt>
    <dgm:pt modelId="{24D1AB4D-4038-4BB7-839B-CD6DABE271CA}" type="parTrans" cxnId="{FFFF476D-855F-4EC6-94AE-51E18CF90E86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E764D86B-7DED-4FF7-AB72-AD2CD2C7B8EB}" type="sibTrans" cxnId="{FFFF476D-855F-4EC6-94AE-51E18CF90E86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395BC35F-E7C4-4504-9C9C-FF2BFB1EEBC9}">
      <dgm:prSet phldrT="[Texto]"/>
      <dgm:spPr/>
      <dgm:t>
        <a:bodyPr/>
        <a:lstStyle/>
        <a:p>
          <a:r>
            <a:rPr lang="es-MX" dirty="0">
              <a:latin typeface="Berlin Sans FB" panose="020E0602020502020306" pitchFamily="34" charset="0"/>
            </a:rPr>
            <a:t>Copia por ambos lados de INE vigente, (no foto). Indicar en la parte posterior el número telefónico </a:t>
          </a:r>
        </a:p>
      </dgm:t>
    </dgm:pt>
    <dgm:pt modelId="{ADF6992F-701B-423B-A18F-8E91DAE5B193}" type="parTrans" cxnId="{DD72BD7E-012D-4A5B-BE25-EE9D56771291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A3033E5C-9DD0-4C3F-8045-145058A0DBF8}" type="sibTrans" cxnId="{DD72BD7E-012D-4A5B-BE25-EE9D56771291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6EE0E4B6-FC8B-433B-BC82-DFA4BB6F4316}">
      <dgm:prSet phldrT="[Texto]" custT="1"/>
      <dgm:spPr/>
      <dgm:t>
        <a:bodyPr/>
        <a:lstStyle/>
        <a:p>
          <a:r>
            <a:rPr lang="es-MX" sz="1300" dirty="0">
              <a:latin typeface="Berlin Sans FB" panose="020E0602020502020306" pitchFamily="34" charset="0"/>
            </a:rPr>
            <a:t>Persona mayor de 18 años sin discapacidad, que habita en Municipio con carencia alimentaria</a:t>
          </a:r>
        </a:p>
      </dgm:t>
    </dgm:pt>
    <dgm:pt modelId="{46749C02-93C7-4579-BB90-C22FBFE014B8}" type="parTrans" cxnId="{9A33F93A-E0C2-4E7E-B33B-F1D1DB756C72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0E633A60-5A20-40EA-9D50-5F6178939A01}" type="sibTrans" cxnId="{9A33F93A-E0C2-4E7E-B33B-F1D1DB756C72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936A2EC6-D69A-4900-AD92-332ACA7C4E15}">
      <dgm:prSet phldrT="[Texto]" custT="1"/>
      <dgm:spPr/>
      <dgm:t>
        <a:bodyPr/>
        <a:lstStyle/>
        <a:p>
          <a:r>
            <a:rPr lang="es-MX" sz="1300" dirty="0">
              <a:latin typeface="Berlin Sans FB" panose="020E0602020502020306" pitchFamily="34" charset="0"/>
            </a:rPr>
            <a:t>Persona mayor de 18 años sin discapacidad que habita en Municipio sin carencia alimentaria, </a:t>
          </a:r>
          <a:r>
            <a:rPr lang="es-MX" sz="1300" b="0" dirty="0">
              <a:latin typeface="Berlin Sans FB" panose="020E0602020502020306" pitchFamily="34" charset="0"/>
            </a:rPr>
            <a:t>con</a:t>
          </a:r>
          <a:r>
            <a:rPr lang="es-MX" sz="1300" b="1" dirty="0">
              <a:latin typeface="Berlin Sans FB" panose="020E0602020502020306" pitchFamily="34" charset="0"/>
            </a:rPr>
            <a:t> estudio social </a:t>
          </a:r>
          <a:r>
            <a:rPr lang="es-MX" sz="1300" dirty="0">
              <a:latin typeface="Berlin Sans FB" panose="020E0602020502020306" pitchFamily="34" charset="0"/>
            </a:rPr>
            <a:t>que justifique su elegibilidad</a:t>
          </a:r>
        </a:p>
      </dgm:t>
    </dgm:pt>
    <dgm:pt modelId="{559B0CB1-BF91-4A34-88C7-E6E503B6BCB1}" type="parTrans" cxnId="{7B678E8F-9E91-43A1-8CFD-AEA53485DBB8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F8499DEC-2A60-42A0-9286-6BE5C3513125}" type="sibTrans" cxnId="{7B678E8F-9E91-43A1-8CFD-AEA53485DBB8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41F4FA76-6077-4767-B895-B21F3CCA94C6}">
      <dgm:prSet phldrT="[Texto]"/>
      <dgm:spPr/>
      <dgm:t>
        <a:bodyPr/>
        <a:lstStyle/>
        <a:p>
          <a:r>
            <a:rPr lang="es-MX" dirty="0">
              <a:latin typeface="Berlin Sans FB" panose="020E0602020502020306" pitchFamily="34" charset="0"/>
            </a:rPr>
            <a:t>Comprobante de domicilio, de preferencia de luz (CFE), máximo 3 meses anterior a la fecha de la entrega del período (no foto). En caso de constancia de residencia, sin tachaduras, ni enmendaduras, elaborada máximo 3 meses antes a la fecha de la entrega del período  </a:t>
          </a:r>
        </a:p>
      </dgm:t>
    </dgm:pt>
    <dgm:pt modelId="{4C377410-1594-450C-A595-111474898A76}" type="parTrans" cxnId="{14E12D4D-0B64-4C8F-B1BC-474BA40E3FAA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2F1252D4-D78A-4215-91AB-B0AA26EBEC6C}" type="sibTrans" cxnId="{14E12D4D-0B64-4C8F-B1BC-474BA40E3FAA}">
      <dgm:prSet/>
      <dgm:spPr/>
      <dgm:t>
        <a:bodyPr/>
        <a:lstStyle/>
        <a:p>
          <a:endParaRPr lang="es-MX">
            <a:latin typeface="Bahnschrift" panose="020B0502040204020203" pitchFamily="34" charset="0"/>
          </a:endParaRPr>
        </a:p>
      </dgm:t>
    </dgm:pt>
    <dgm:pt modelId="{B0F20A34-2475-4343-A9E2-DCF9B5CE2A6C}">
      <dgm:prSet phldrT="[Texto]" custT="1"/>
      <dgm:spPr/>
      <dgm:t>
        <a:bodyPr/>
        <a:lstStyle/>
        <a:p>
          <a:r>
            <a:rPr lang="es-MX" sz="1400" b="0" i="0" dirty="0">
              <a:latin typeface="Berlin Sans FB" panose="020E0602020502020306" pitchFamily="34" charset="0"/>
            </a:rPr>
            <a:t>Estudio social, solo para las personas mayores de 18 años y menores de 60, que habitan en Municipio sin carencia alimentaria</a:t>
          </a:r>
        </a:p>
      </dgm:t>
    </dgm:pt>
    <dgm:pt modelId="{0F4ACDEF-68C5-45EE-842F-C61AB402F417}" type="parTrans" cxnId="{A7FBDCEB-77F3-4CB3-A058-1E0D8BD26BC5}">
      <dgm:prSet/>
      <dgm:spPr/>
      <dgm:t>
        <a:bodyPr/>
        <a:lstStyle/>
        <a:p>
          <a:endParaRPr lang="es-MX"/>
        </a:p>
      </dgm:t>
    </dgm:pt>
    <dgm:pt modelId="{1CA78DA9-55DC-4D4F-83C8-A3F9DA85C051}" type="sibTrans" cxnId="{A7FBDCEB-77F3-4CB3-A058-1E0D8BD26BC5}">
      <dgm:prSet/>
      <dgm:spPr/>
      <dgm:t>
        <a:bodyPr/>
        <a:lstStyle/>
        <a:p>
          <a:endParaRPr lang="es-MX"/>
        </a:p>
      </dgm:t>
    </dgm:pt>
    <dgm:pt modelId="{E0103CB4-4DD4-4A30-8CFE-AE126AB5AED2}">
      <dgm:prSet phldrT="[Texto]" custT="1"/>
      <dgm:spPr/>
      <dgm:t>
        <a:bodyPr/>
        <a:lstStyle/>
        <a:p>
          <a:r>
            <a:rPr lang="es-MX" sz="1300" dirty="0">
              <a:latin typeface="Berlin Sans FB" panose="020E0602020502020306" pitchFamily="34" charset="0"/>
            </a:rPr>
            <a:t>Persona con desnutrición, referida por el Sector Salud</a:t>
          </a:r>
        </a:p>
      </dgm:t>
    </dgm:pt>
    <dgm:pt modelId="{FC1DB2EA-9D85-4CBC-8846-89C9D0AD42B7}" type="parTrans" cxnId="{66D46494-8B0F-4B35-9E70-181428B781EA}">
      <dgm:prSet/>
      <dgm:spPr/>
      <dgm:t>
        <a:bodyPr/>
        <a:lstStyle/>
        <a:p>
          <a:endParaRPr lang="es-MX"/>
        </a:p>
      </dgm:t>
    </dgm:pt>
    <dgm:pt modelId="{66F52F1A-CFC6-4B6D-9157-63F45845A4BE}" type="sibTrans" cxnId="{66D46494-8B0F-4B35-9E70-181428B781EA}">
      <dgm:prSet/>
      <dgm:spPr/>
      <dgm:t>
        <a:bodyPr/>
        <a:lstStyle/>
        <a:p>
          <a:endParaRPr lang="es-MX"/>
        </a:p>
      </dgm:t>
    </dgm:pt>
    <dgm:pt modelId="{B5A211B1-BA8A-41AF-AD4B-E9E3C168FCDE}" type="pres">
      <dgm:prSet presAssocID="{27580A74-5422-42B8-BD5A-2F81EC2E025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B290A0E-C386-46A7-B83E-1502985A0D23}" type="pres">
      <dgm:prSet presAssocID="{F5EE2941-CE98-497E-AAAC-A65373C3A652}" presName="root" presStyleCnt="0"/>
      <dgm:spPr/>
    </dgm:pt>
    <dgm:pt modelId="{6F47AD44-4A50-4797-BBC4-218AD8EC41D6}" type="pres">
      <dgm:prSet presAssocID="{F5EE2941-CE98-497E-AAAC-A65373C3A652}" presName="rootComposite" presStyleCnt="0"/>
      <dgm:spPr/>
    </dgm:pt>
    <dgm:pt modelId="{C9D06402-7DE9-4861-B10B-EDE9D318EBB9}" type="pres">
      <dgm:prSet presAssocID="{F5EE2941-CE98-497E-AAAC-A65373C3A652}" presName="rootText" presStyleLbl="node1" presStyleIdx="0" presStyleCnt="2" custScaleX="196464"/>
      <dgm:spPr/>
    </dgm:pt>
    <dgm:pt modelId="{D4137B22-9E9A-4D23-A482-6A254C0A942B}" type="pres">
      <dgm:prSet presAssocID="{F5EE2941-CE98-497E-AAAC-A65373C3A652}" presName="rootConnector" presStyleLbl="node1" presStyleIdx="0" presStyleCnt="2"/>
      <dgm:spPr/>
    </dgm:pt>
    <dgm:pt modelId="{17CBAC16-83AB-4704-B98A-68B860044A0F}" type="pres">
      <dgm:prSet presAssocID="{F5EE2941-CE98-497E-AAAC-A65373C3A652}" presName="childShape" presStyleCnt="0"/>
      <dgm:spPr/>
    </dgm:pt>
    <dgm:pt modelId="{D10A877D-EB29-476B-8FAA-513F19887910}" type="pres">
      <dgm:prSet presAssocID="{D6F99260-277C-47F1-9333-6427950549DD}" presName="Name13" presStyleLbl="parChTrans1D2" presStyleIdx="0" presStyleCnt="9"/>
      <dgm:spPr/>
    </dgm:pt>
    <dgm:pt modelId="{51C184E2-0D15-492F-8742-368FDC8DA676}" type="pres">
      <dgm:prSet presAssocID="{2232A4B0-B1BE-4716-86CB-2EE8FDC0BEBA}" presName="childText" presStyleLbl="bgAcc1" presStyleIdx="0" presStyleCnt="9" custScaleX="184017" custScaleY="76456" custLinFactNeighborX="3361" custLinFactNeighborY="1076">
        <dgm:presLayoutVars>
          <dgm:bulletEnabled val="1"/>
        </dgm:presLayoutVars>
      </dgm:prSet>
      <dgm:spPr/>
    </dgm:pt>
    <dgm:pt modelId="{4083768A-4AA4-4C43-9B08-3D52B12A3B8E}" type="pres">
      <dgm:prSet presAssocID="{E032D282-DFFB-494C-BC3D-B460DA5FE236}" presName="Name13" presStyleLbl="parChTrans1D2" presStyleIdx="1" presStyleCnt="9"/>
      <dgm:spPr/>
    </dgm:pt>
    <dgm:pt modelId="{EF221D79-97BD-4DFC-8C61-00B419087E4D}" type="pres">
      <dgm:prSet presAssocID="{B4BC296D-9B08-4A1E-A953-CC2B33D22913}" presName="childText" presStyleLbl="bgAcc1" presStyleIdx="1" presStyleCnt="9" custScaleX="183409" custScaleY="56732" custLinFactNeighborX="3361" custLinFactNeighborY="1076">
        <dgm:presLayoutVars>
          <dgm:bulletEnabled val="1"/>
        </dgm:presLayoutVars>
      </dgm:prSet>
      <dgm:spPr/>
    </dgm:pt>
    <dgm:pt modelId="{09271CE3-BAB3-4DC7-80DF-94230E288EC4}" type="pres">
      <dgm:prSet presAssocID="{46749C02-93C7-4579-BB90-C22FBFE014B8}" presName="Name13" presStyleLbl="parChTrans1D2" presStyleIdx="2" presStyleCnt="9"/>
      <dgm:spPr/>
    </dgm:pt>
    <dgm:pt modelId="{39D1A2E1-FA65-43D6-AF1D-726F7484055C}" type="pres">
      <dgm:prSet presAssocID="{6EE0E4B6-FC8B-433B-BC82-DFA4BB6F4316}" presName="childText" presStyleLbl="bgAcc1" presStyleIdx="2" presStyleCnt="9" custScaleX="187142" custLinFactNeighborX="3361" custLinFactNeighborY="1076">
        <dgm:presLayoutVars>
          <dgm:bulletEnabled val="1"/>
        </dgm:presLayoutVars>
      </dgm:prSet>
      <dgm:spPr/>
    </dgm:pt>
    <dgm:pt modelId="{25C10B8D-4BA2-4539-806C-8D491EBB84F1}" type="pres">
      <dgm:prSet presAssocID="{559B0CB1-BF91-4A34-88C7-E6E503B6BCB1}" presName="Name13" presStyleLbl="parChTrans1D2" presStyleIdx="3" presStyleCnt="9"/>
      <dgm:spPr/>
    </dgm:pt>
    <dgm:pt modelId="{05607C3E-FCC0-4D82-9305-AA59ABBACC6C}" type="pres">
      <dgm:prSet presAssocID="{936A2EC6-D69A-4900-AD92-332ACA7C4E15}" presName="childText" presStyleLbl="bgAcc1" presStyleIdx="3" presStyleCnt="9" custScaleX="184245" custScaleY="109040" custLinFactNeighborX="3361" custLinFactNeighborY="1076">
        <dgm:presLayoutVars>
          <dgm:bulletEnabled val="1"/>
        </dgm:presLayoutVars>
      </dgm:prSet>
      <dgm:spPr/>
    </dgm:pt>
    <dgm:pt modelId="{169BBE5C-6C43-4077-8928-EA3999C77D28}" type="pres">
      <dgm:prSet presAssocID="{FC1DB2EA-9D85-4CBC-8846-89C9D0AD42B7}" presName="Name13" presStyleLbl="parChTrans1D2" presStyleIdx="4" presStyleCnt="9"/>
      <dgm:spPr/>
    </dgm:pt>
    <dgm:pt modelId="{EDB772AB-F348-49F4-8D85-9CDCE39991B5}" type="pres">
      <dgm:prSet presAssocID="{E0103CB4-4DD4-4A30-8CFE-AE126AB5AED2}" presName="childText" presStyleLbl="bgAcc1" presStyleIdx="4" presStyleCnt="9" custScaleX="187126" custScaleY="77394" custLinFactNeighborX="3361" custLinFactNeighborY="1076">
        <dgm:presLayoutVars>
          <dgm:bulletEnabled val="1"/>
        </dgm:presLayoutVars>
      </dgm:prSet>
      <dgm:spPr/>
    </dgm:pt>
    <dgm:pt modelId="{E8252FAE-3BE7-43C0-97EE-736952AA822D}" type="pres">
      <dgm:prSet presAssocID="{6183E3EB-7CA1-4BC6-A2F4-FB029775434D}" presName="root" presStyleCnt="0"/>
      <dgm:spPr/>
    </dgm:pt>
    <dgm:pt modelId="{DDC0AA2D-1190-4607-88D7-11B969CD50B4}" type="pres">
      <dgm:prSet presAssocID="{6183E3EB-7CA1-4BC6-A2F4-FB029775434D}" presName="rootComposite" presStyleCnt="0"/>
      <dgm:spPr/>
    </dgm:pt>
    <dgm:pt modelId="{28518C0D-B488-4490-B09D-C412B5B200F6}" type="pres">
      <dgm:prSet presAssocID="{6183E3EB-7CA1-4BC6-A2F4-FB029775434D}" presName="rootText" presStyleLbl="node1" presStyleIdx="1" presStyleCnt="2" custScaleX="210301"/>
      <dgm:spPr/>
    </dgm:pt>
    <dgm:pt modelId="{AA64021C-7745-4F8C-9E15-2ABB3D4C6A94}" type="pres">
      <dgm:prSet presAssocID="{6183E3EB-7CA1-4BC6-A2F4-FB029775434D}" presName="rootConnector" presStyleLbl="node1" presStyleIdx="1" presStyleCnt="2"/>
      <dgm:spPr/>
    </dgm:pt>
    <dgm:pt modelId="{51A80389-EC8F-433F-ADC3-490CD10E98D0}" type="pres">
      <dgm:prSet presAssocID="{6183E3EB-7CA1-4BC6-A2F4-FB029775434D}" presName="childShape" presStyleCnt="0"/>
      <dgm:spPr/>
    </dgm:pt>
    <dgm:pt modelId="{5096E876-DE92-4AB4-B8E7-7A9FD785D2E3}" type="pres">
      <dgm:prSet presAssocID="{24D1AB4D-4038-4BB7-839B-CD6DABE271CA}" presName="Name13" presStyleLbl="parChTrans1D2" presStyleIdx="5" presStyleCnt="9"/>
      <dgm:spPr/>
    </dgm:pt>
    <dgm:pt modelId="{5CCD0169-1D3B-4B5E-94FE-810F78F241DB}" type="pres">
      <dgm:prSet presAssocID="{B17578E4-B2AE-47B8-B099-333BD003C980}" presName="childText" presStyleLbl="bgAcc1" presStyleIdx="5" presStyleCnt="9" custScaleX="204798" custScaleY="107662">
        <dgm:presLayoutVars>
          <dgm:bulletEnabled val="1"/>
        </dgm:presLayoutVars>
      </dgm:prSet>
      <dgm:spPr/>
    </dgm:pt>
    <dgm:pt modelId="{11FC06B7-2635-42EC-AECC-C382CD210909}" type="pres">
      <dgm:prSet presAssocID="{ADF6992F-701B-423B-A18F-8E91DAE5B193}" presName="Name13" presStyleLbl="parChTrans1D2" presStyleIdx="6" presStyleCnt="9"/>
      <dgm:spPr/>
    </dgm:pt>
    <dgm:pt modelId="{BCD220C4-1664-480B-8A56-8B532CD8A2CE}" type="pres">
      <dgm:prSet presAssocID="{395BC35F-E7C4-4504-9C9C-FF2BFB1EEBC9}" presName="childText" presStyleLbl="bgAcc1" presStyleIdx="6" presStyleCnt="9" custScaleX="206827" custScaleY="80799" custLinFactNeighborX="-2958" custLinFactNeighborY="1049">
        <dgm:presLayoutVars>
          <dgm:bulletEnabled val="1"/>
        </dgm:presLayoutVars>
      </dgm:prSet>
      <dgm:spPr/>
    </dgm:pt>
    <dgm:pt modelId="{C8C2C21F-0B23-4CB6-86CD-405AA2CF93C8}" type="pres">
      <dgm:prSet presAssocID="{4C377410-1594-450C-A595-111474898A76}" presName="Name13" presStyleLbl="parChTrans1D2" presStyleIdx="7" presStyleCnt="9"/>
      <dgm:spPr/>
    </dgm:pt>
    <dgm:pt modelId="{ADFE815C-7765-4876-BA41-54FC36098C86}" type="pres">
      <dgm:prSet presAssocID="{41F4FA76-6077-4767-B895-B21F3CCA94C6}" presName="childText" presStyleLbl="bgAcc1" presStyleIdx="7" presStyleCnt="9" custScaleX="208256" custScaleY="154420">
        <dgm:presLayoutVars>
          <dgm:bulletEnabled val="1"/>
        </dgm:presLayoutVars>
      </dgm:prSet>
      <dgm:spPr/>
    </dgm:pt>
    <dgm:pt modelId="{C7AF2283-B70B-4DB5-9B64-A9FA2C41F4CA}" type="pres">
      <dgm:prSet presAssocID="{0F4ACDEF-68C5-45EE-842F-C61AB402F417}" presName="Name13" presStyleLbl="parChTrans1D2" presStyleIdx="8" presStyleCnt="9"/>
      <dgm:spPr/>
    </dgm:pt>
    <dgm:pt modelId="{107EAE3B-1521-4BE4-B92B-73C7275898C6}" type="pres">
      <dgm:prSet presAssocID="{B0F20A34-2475-4343-A9E2-DCF9B5CE2A6C}" presName="childText" presStyleLbl="bgAcc1" presStyleIdx="8" presStyleCnt="9" custScaleX="205398" custScaleY="101982">
        <dgm:presLayoutVars>
          <dgm:bulletEnabled val="1"/>
        </dgm:presLayoutVars>
      </dgm:prSet>
      <dgm:spPr/>
    </dgm:pt>
  </dgm:ptLst>
  <dgm:cxnLst>
    <dgm:cxn modelId="{0F911802-5018-40C9-B2A2-978E9AB8D18A}" type="presOf" srcId="{E0103CB4-4DD4-4A30-8CFE-AE126AB5AED2}" destId="{EDB772AB-F348-49F4-8D85-9CDCE39991B5}" srcOrd="0" destOrd="0" presId="urn:microsoft.com/office/officeart/2005/8/layout/hierarchy3"/>
    <dgm:cxn modelId="{55EDE506-FE67-4CAE-B615-C55FBF048121}" type="presOf" srcId="{2232A4B0-B1BE-4716-86CB-2EE8FDC0BEBA}" destId="{51C184E2-0D15-492F-8742-368FDC8DA676}" srcOrd="0" destOrd="0" presId="urn:microsoft.com/office/officeart/2005/8/layout/hierarchy3"/>
    <dgm:cxn modelId="{285E000E-6ABF-4054-A954-DB48CFD038DE}" type="presOf" srcId="{4C377410-1594-450C-A595-111474898A76}" destId="{C8C2C21F-0B23-4CB6-86CD-405AA2CF93C8}" srcOrd="0" destOrd="0" presId="urn:microsoft.com/office/officeart/2005/8/layout/hierarchy3"/>
    <dgm:cxn modelId="{1ADA8A13-400A-4D4F-8031-0597179C6479}" type="presOf" srcId="{6183E3EB-7CA1-4BC6-A2F4-FB029775434D}" destId="{AA64021C-7745-4F8C-9E15-2ABB3D4C6A94}" srcOrd="1" destOrd="0" presId="urn:microsoft.com/office/officeart/2005/8/layout/hierarchy3"/>
    <dgm:cxn modelId="{6843EB13-FD2B-4BBB-96CC-54723650394D}" type="presOf" srcId="{6183E3EB-7CA1-4BC6-A2F4-FB029775434D}" destId="{28518C0D-B488-4490-B09D-C412B5B200F6}" srcOrd="0" destOrd="0" presId="urn:microsoft.com/office/officeart/2005/8/layout/hierarchy3"/>
    <dgm:cxn modelId="{CFF3D01C-D6BF-409C-9EAF-A21F95A20E53}" type="presOf" srcId="{B17578E4-B2AE-47B8-B099-333BD003C980}" destId="{5CCD0169-1D3B-4B5E-94FE-810F78F241DB}" srcOrd="0" destOrd="0" presId="urn:microsoft.com/office/officeart/2005/8/layout/hierarchy3"/>
    <dgm:cxn modelId="{4D86091E-A7C8-45D0-B027-5F6803109970}" type="presOf" srcId="{B0F20A34-2475-4343-A9E2-DCF9B5CE2A6C}" destId="{107EAE3B-1521-4BE4-B92B-73C7275898C6}" srcOrd="0" destOrd="0" presId="urn:microsoft.com/office/officeart/2005/8/layout/hierarchy3"/>
    <dgm:cxn modelId="{13ECD125-E4AE-43AB-98A9-D4C31949BB45}" type="presOf" srcId="{B4BC296D-9B08-4A1E-A953-CC2B33D22913}" destId="{EF221D79-97BD-4DFC-8C61-00B419087E4D}" srcOrd="0" destOrd="0" presId="urn:microsoft.com/office/officeart/2005/8/layout/hierarchy3"/>
    <dgm:cxn modelId="{11485926-3329-448F-8676-8B0BF61599E4}" type="presOf" srcId="{27580A74-5422-42B8-BD5A-2F81EC2E0259}" destId="{B5A211B1-BA8A-41AF-AD4B-E9E3C168FCDE}" srcOrd="0" destOrd="0" presId="urn:microsoft.com/office/officeart/2005/8/layout/hierarchy3"/>
    <dgm:cxn modelId="{4C9A1A35-FFE5-4B43-8C64-2B76816ADC3F}" type="presOf" srcId="{6EE0E4B6-FC8B-433B-BC82-DFA4BB6F4316}" destId="{39D1A2E1-FA65-43D6-AF1D-726F7484055C}" srcOrd="0" destOrd="0" presId="urn:microsoft.com/office/officeart/2005/8/layout/hierarchy3"/>
    <dgm:cxn modelId="{9A33F93A-E0C2-4E7E-B33B-F1D1DB756C72}" srcId="{F5EE2941-CE98-497E-AAAC-A65373C3A652}" destId="{6EE0E4B6-FC8B-433B-BC82-DFA4BB6F4316}" srcOrd="2" destOrd="0" parTransId="{46749C02-93C7-4579-BB90-C22FBFE014B8}" sibTransId="{0E633A60-5A20-40EA-9D50-5F6178939A01}"/>
    <dgm:cxn modelId="{5311B33C-8548-43A6-B021-B10148280182}" srcId="{F5EE2941-CE98-497E-AAAC-A65373C3A652}" destId="{2232A4B0-B1BE-4716-86CB-2EE8FDC0BEBA}" srcOrd="0" destOrd="0" parTransId="{D6F99260-277C-47F1-9333-6427950549DD}" sibTransId="{66B479FB-DEF7-4567-9C4B-A2CCDD9DD9FF}"/>
    <dgm:cxn modelId="{138FFD3D-BCE5-4938-9810-379D753A07A9}" type="presOf" srcId="{395BC35F-E7C4-4504-9C9C-FF2BFB1EEBC9}" destId="{BCD220C4-1664-480B-8A56-8B532CD8A2CE}" srcOrd="0" destOrd="0" presId="urn:microsoft.com/office/officeart/2005/8/layout/hierarchy3"/>
    <dgm:cxn modelId="{2536AB5D-071A-4839-9DE5-1E09098234B5}" type="presOf" srcId="{41F4FA76-6077-4767-B895-B21F3CCA94C6}" destId="{ADFE815C-7765-4876-BA41-54FC36098C86}" srcOrd="0" destOrd="0" presId="urn:microsoft.com/office/officeart/2005/8/layout/hierarchy3"/>
    <dgm:cxn modelId="{04546A67-C0BD-43C2-BE27-26D58422C15F}" type="presOf" srcId="{24D1AB4D-4038-4BB7-839B-CD6DABE271CA}" destId="{5096E876-DE92-4AB4-B8E7-7A9FD785D2E3}" srcOrd="0" destOrd="0" presId="urn:microsoft.com/office/officeart/2005/8/layout/hierarchy3"/>
    <dgm:cxn modelId="{14E12D4D-0B64-4C8F-B1BC-474BA40E3FAA}" srcId="{6183E3EB-7CA1-4BC6-A2F4-FB029775434D}" destId="{41F4FA76-6077-4767-B895-B21F3CCA94C6}" srcOrd="2" destOrd="0" parTransId="{4C377410-1594-450C-A595-111474898A76}" sibTransId="{2F1252D4-D78A-4215-91AB-B0AA26EBEC6C}"/>
    <dgm:cxn modelId="{FFFF476D-855F-4EC6-94AE-51E18CF90E86}" srcId="{6183E3EB-7CA1-4BC6-A2F4-FB029775434D}" destId="{B17578E4-B2AE-47B8-B099-333BD003C980}" srcOrd="0" destOrd="0" parTransId="{24D1AB4D-4038-4BB7-839B-CD6DABE271CA}" sibTransId="{E764D86B-7DED-4FF7-AB72-AD2CD2C7B8EB}"/>
    <dgm:cxn modelId="{4FE1986F-503A-459E-9FE6-B6B6E6DF9908}" type="presOf" srcId="{E032D282-DFFB-494C-BC3D-B460DA5FE236}" destId="{4083768A-4AA4-4C43-9B08-3D52B12A3B8E}" srcOrd="0" destOrd="0" presId="urn:microsoft.com/office/officeart/2005/8/layout/hierarchy3"/>
    <dgm:cxn modelId="{072AE750-110D-4E68-9391-B5101D087FBB}" type="presOf" srcId="{D6F99260-277C-47F1-9333-6427950549DD}" destId="{D10A877D-EB29-476B-8FAA-513F19887910}" srcOrd="0" destOrd="0" presId="urn:microsoft.com/office/officeart/2005/8/layout/hierarchy3"/>
    <dgm:cxn modelId="{1CF08051-E943-4E65-AEA9-B2BDF54397DD}" srcId="{F5EE2941-CE98-497E-AAAC-A65373C3A652}" destId="{B4BC296D-9B08-4A1E-A953-CC2B33D22913}" srcOrd="1" destOrd="0" parTransId="{E032D282-DFFB-494C-BC3D-B460DA5FE236}" sibTransId="{F9B2A7BC-2059-4A95-B964-466F17379ABF}"/>
    <dgm:cxn modelId="{DD72BD7E-012D-4A5B-BE25-EE9D56771291}" srcId="{6183E3EB-7CA1-4BC6-A2F4-FB029775434D}" destId="{395BC35F-E7C4-4504-9C9C-FF2BFB1EEBC9}" srcOrd="1" destOrd="0" parTransId="{ADF6992F-701B-423B-A18F-8E91DAE5B193}" sibTransId="{A3033E5C-9DD0-4C3F-8045-145058A0DBF8}"/>
    <dgm:cxn modelId="{7B678E8F-9E91-43A1-8CFD-AEA53485DBB8}" srcId="{F5EE2941-CE98-497E-AAAC-A65373C3A652}" destId="{936A2EC6-D69A-4900-AD92-332ACA7C4E15}" srcOrd="3" destOrd="0" parTransId="{559B0CB1-BF91-4A34-88C7-E6E503B6BCB1}" sibTransId="{F8499DEC-2A60-42A0-9286-6BE5C3513125}"/>
    <dgm:cxn modelId="{66D46494-8B0F-4B35-9E70-181428B781EA}" srcId="{F5EE2941-CE98-497E-AAAC-A65373C3A652}" destId="{E0103CB4-4DD4-4A30-8CFE-AE126AB5AED2}" srcOrd="4" destOrd="0" parTransId="{FC1DB2EA-9D85-4CBC-8846-89C9D0AD42B7}" sibTransId="{66F52F1A-CFC6-4B6D-9157-63F45845A4BE}"/>
    <dgm:cxn modelId="{9DBC6B9C-B418-482F-84A8-4F27AD756770}" type="presOf" srcId="{936A2EC6-D69A-4900-AD92-332ACA7C4E15}" destId="{05607C3E-FCC0-4D82-9305-AA59ABBACC6C}" srcOrd="0" destOrd="0" presId="urn:microsoft.com/office/officeart/2005/8/layout/hierarchy3"/>
    <dgm:cxn modelId="{42D4819F-26CB-4B15-A525-11F1C8A4A607}" type="presOf" srcId="{FC1DB2EA-9D85-4CBC-8846-89C9D0AD42B7}" destId="{169BBE5C-6C43-4077-8928-EA3999C77D28}" srcOrd="0" destOrd="0" presId="urn:microsoft.com/office/officeart/2005/8/layout/hierarchy3"/>
    <dgm:cxn modelId="{FF4943AA-6C7E-45EB-B31F-DECA4C5719F9}" type="presOf" srcId="{F5EE2941-CE98-497E-AAAC-A65373C3A652}" destId="{D4137B22-9E9A-4D23-A482-6A254C0A942B}" srcOrd="1" destOrd="0" presId="urn:microsoft.com/office/officeart/2005/8/layout/hierarchy3"/>
    <dgm:cxn modelId="{B4167FAF-5C2C-4EFF-8313-EAC3B9E2D1A7}" srcId="{27580A74-5422-42B8-BD5A-2F81EC2E0259}" destId="{6183E3EB-7CA1-4BC6-A2F4-FB029775434D}" srcOrd="1" destOrd="0" parTransId="{53608DE7-E34D-4F76-A5FF-A253CE291F75}" sibTransId="{1F53F7A4-A482-4C7B-82E9-4394DF8E1D92}"/>
    <dgm:cxn modelId="{AD0FEDB2-D06E-4810-94B6-BE86D6F1A06A}" type="presOf" srcId="{559B0CB1-BF91-4A34-88C7-E6E503B6BCB1}" destId="{25C10B8D-4BA2-4539-806C-8D491EBB84F1}" srcOrd="0" destOrd="0" presId="urn:microsoft.com/office/officeart/2005/8/layout/hierarchy3"/>
    <dgm:cxn modelId="{03BCA3B5-1E22-4AB7-AF93-0941AC810D85}" type="presOf" srcId="{46749C02-93C7-4579-BB90-C22FBFE014B8}" destId="{09271CE3-BAB3-4DC7-80DF-94230E288EC4}" srcOrd="0" destOrd="0" presId="urn:microsoft.com/office/officeart/2005/8/layout/hierarchy3"/>
    <dgm:cxn modelId="{5594B2BF-2D05-4578-B702-9E88462DD74E}" type="presOf" srcId="{F5EE2941-CE98-497E-AAAC-A65373C3A652}" destId="{C9D06402-7DE9-4861-B10B-EDE9D318EBB9}" srcOrd="0" destOrd="0" presId="urn:microsoft.com/office/officeart/2005/8/layout/hierarchy3"/>
    <dgm:cxn modelId="{4EF946E8-04D5-4F3E-86EE-DAFC6BC79A9D}" srcId="{27580A74-5422-42B8-BD5A-2F81EC2E0259}" destId="{F5EE2941-CE98-497E-AAAC-A65373C3A652}" srcOrd="0" destOrd="0" parTransId="{DD083A42-8780-408D-8ED1-960C00FF1BB0}" sibTransId="{26A43383-64EA-4498-B5D9-AA299CC21C9C}"/>
    <dgm:cxn modelId="{79F413E9-A674-43BB-850E-D7F23369BB9E}" type="presOf" srcId="{ADF6992F-701B-423B-A18F-8E91DAE5B193}" destId="{11FC06B7-2635-42EC-AECC-C382CD210909}" srcOrd="0" destOrd="0" presId="urn:microsoft.com/office/officeart/2005/8/layout/hierarchy3"/>
    <dgm:cxn modelId="{94C782E9-D6DB-4D1C-B883-BED4D4F8BB5A}" type="presOf" srcId="{0F4ACDEF-68C5-45EE-842F-C61AB402F417}" destId="{C7AF2283-B70B-4DB5-9B64-A9FA2C41F4CA}" srcOrd="0" destOrd="0" presId="urn:microsoft.com/office/officeart/2005/8/layout/hierarchy3"/>
    <dgm:cxn modelId="{A7FBDCEB-77F3-4CB3-A058-1E0D8BD26BC5}" srcId="{6183E3EB-7CA1-4BC6-A2F4-FB029775434D}" destId="{B0F20A34-2475-4343-A9E2-DCF9B5CE2A6C}" srcOrd="3" destOrd="0" parTransId="{0F4ACDEF-68C5-45EE-842F-C61AB402F417}" sibTransId="{1CA78DA9-55DC-4D4F-83C8-A3F9DA85C051}"/>
    <dgm:cxn modelId="{7FC436BB-D049-432A-89B9-6EAC27654D3C}" type="presParOf" srcId="{B5A211B1-BA8A-41AF-AD4B-E9E3C168FCDE}" destId="{0B290A0E-C386-46A7-B83E-1502985A0D23}" srcOrd="0" destOrd="0" presId="urn:microsoft.com/office/officeart/2005/8/layout/hierarchy3"/>
    <dgm:cxn modelId="{4FDBD25B-6A04-4C0E-AA48-46C36A608657}" type="presParOf" srcId="{0B290A0E-C386-46A7-B83E-1502985A0D23}" destId="{6F47AD44-4A50-4797-BBC4-218AD8EC41D6}" srcOrd="0" destOrd="0" presId="urn:microsoft.com/office/officeart/2005/8/layout/hierarchy3"/>
    <dgm:cxn modelId="{A184D8A9-61A8-4D4D-953B-F3C365E24419}" type="presParOf" srcId="{6F47AD44-4A50-4797-BBC4-218AD8EC41D6}" destId="{C9D06402-7DE9-4861-B10B-EDE9D318EBB9}" srcOrd="0" destOrd="0" presId="urn:microsoft.com/office/officeart/2005/8/layout/hierarchy3"/>
    <dgm:cxn modelId="{AC9E9D08-A175-4F96-921B-A04926269E75}" type="presParOf" srcId="{6F47AD44-4A50-4797-BBC4-218AD8EC41D6}" destId="{D4137B22-9E9A-4D23-A482-6A254C0A942B}" srcOrd="1" destOrd="0" presId="urn:microsoft.com/office/officeart/2005/8/layout/hierarchy3"/>
    <dgm:cxn modelId="{E8454416-3532-46DA-9E3D-DCAD9B718AEF}" type="presParOf" srcId="{0B290A0E-C386-46A7-B83E-1502985A0D23}" destId="{17CBAC16-83AB-4704-B98A-68B860044A0F}" srcOrd="1" destOrd="0" presId="urn:microsoft.com/office/officeart/2005/8/layout/hierarchy3"/>
    <dgm:cxn modelId="{0DEAF178-8113-476A-B1FB-944F66DF21DC}" type="presParOf" srcId="{17CBAC16-83AB-4704-B98A-68B860044A0F}" destId="{D10A877D-EB29-476B-8FAA-513F19887910}" srcOrd="0" destOrd="0" presId="urn:microsoft.com/office/officeart/2005/8/layout/hierarchy3"/>
    <dgm:cxn modelId="{1E0DDDAE-7E84-4B88-AA31-50150AABAE33}" type="presParOf" srcId="{17CBAC16-83AB-4704-B98A-68B860044A0F}" destId="{51C184E2-0D15-492F-8742-368FDC8DA676}" srcOrd="1" destOrd="0" presId="urn:microsoft.com/office/officeart/2005/8/layout/hierarchy3"/>
    <dgm:cxn modelId="{74002EB7-1F2A-4AEB-B5F5-4601F9ECDC9F}" type="presParOf" srcId="{17CBAC16-83AB-4704-B98A-68B860044A0F}" destId="{4083768A-4AA4-4C43-9B08-3D52B12A3B8E}" srcOrd="2" destOrd="0" presId="urn:microsoft.com/office/officeart/2005/8/layout/hierarchy3"/>
    <dgm:cxn modelId="{7A8B02E4-7B57-4A3B-86FC-7E35CE69D170}" type="presParOf" srcId="{17CBAC16-83AB-4704-B98A-68B860044A0F}" destId="{EF221D79-97BD-4DFC-8C61-00B419087E4D}" srcOrd="3" destOrd="0" presId="urn:microsoft.com/office/officeart/2005/8/layout/hierarchy3"/>
    <dgm:cxn modelId="{D14A14EB-0CC3-4AB5-B016-29D305878595}" type="presParOf" srcId="{17CBAC16-83AB-4704-B98A-68B860044A0F}" destId="{09271CE3-BAB3-4DC7-80DF-94230E288EC4}" srcOrd="4" destOrd="0" presId="urn:microsoft.com/office/officeart/2005/8/layout/hierarchy3"/>
    <dgm:cxn modelId="{872484B9-13B3-4295-8B1E-69FBE5790529}" type="presParOf" srcId="{17CBAC16-83AB-4704-B98A-68B860044A0F}" destId="{39D1A2E1-FA65-43D6-AF1D-726F7484055C}" srcOrd="5" destOrd="0" presId="urn:microsoft.com/office/officeart/2005/8/layout/hierarchy3"/>
    <dgm:cxn modelId="{3AD22222-FD49-4996-A923-0CAE50803A3C}" type="presParOf" srcId="{17CBAC16-83AB-4704-B98A-68B860044A0F}" destId="{25C10B8D-4BA2-4539-806C-8D491EBB84F1}" srcOrd="6" destOrd="0" presId="urn:microsoft.com/office/officeart/2005/8/layout/hierarchy3"/>
    <dgm:cxn modelId="{6845AA46-2AE8-4364-B0A7-B98FF4301908}" type="presParOf" srcId="{17CBAC16-83AB-4704-B98A-68B860044A0F}" destId="{05607C3E-FCC0-4D82-9305-AA59ABBACC6C}" srcOrd="7" destOrd="0" presId="urn:microsoft.com/office/officeart/2005/8/layout/hierarchy3"/>
    <dgm:cxn modelId="{D7BE7E9B-E42D-4EF5-8C3D-DE6079B99DB5}" type="presParOf" srcId="{17CBAC16-83AB-4704-B98A-68B860044A0F}" destId="{169BBE5C-6C43-4077-8928-EA3999C77D28}" srcOrd="8" destOrd="0" presId="urn:microsoft.com/office/officeart/2005/8/layout/hierarchy3"/>
    <dgm:cxn modelId="{20819FC3-D0D2-468F-BFAB-CD2B058BB49A}" type="presParOf" srcId="{17CBAC16-83AB-4704-B98A-68B860044A0F}" destId="{EDB772AB-F348-49F4-8D85-9CDCE39991B5}" srcOrd="9" destOrd="0" presId="urn:microsoft.com/office/officeart/2005/8/layout/hierarchy3"/>
    <dgm:cxn modelId="{669131F1-12BD-42F4-ACC1-1EA0F250D00D}" type="presParOf" srcId="{B5A211B1-BA8A-41AF-AD4B-E9E3C168FCDE}" destId="{E8252FAE-3BE7-43C0-97EE-736952AA822D}" srcOrd="1" destOrd="0" presId="urn:microsoft.com/office/officeart/2005/8/layout/hierarchy3"/>
    <dgm:cxn modelId="{9D95AC45-81B2-4D82-995B-662B3C036155}" type="presParOf" srcId="{E8252FAE-3BE7-43C0-97EE-736952AA822D}" destId="{DDC0AA2D-1190-4607-88D7-11B969CD50B4}" srcOrd="0" destOrd="0" presId="urn:microsoft.com/office/officeart/2005/8/layout/hierarchy3"/>
    <dgm:cxn modelId="{CF7D10D1-7B47-4FF5-8600-2476AED233AD}" type="presParOf" srcId="{DDC0AA2D-1190-4607-88D7-11B969CD50B4}" destId="{28518C0D-B488-4490-B09D-C412B5B200F6}" srcOrd="0" destOrd="0" presId="urn:microsoft.com/office/officeart/2005/8/layout/hierarchy3"/>
    <dgm:cxn modelId="{DE8BD3E7-8EDB-418A-A93A-218D9FB01323}" type="presParOf" srcId="{DDC0AA2D-1190-4607-88D7-11B969CD50B4}" destId="{AA64021C-7745-4F8C-9E15-2ABB3D4C6A94}" srcOrd="1" destOrd="0" presId="urn:microsoft.com/office/officeart/2005/8/layout/hierarchy3"/>
    <dgm:cxn modelId="{1267B9F1-010A-4741-97FC-68B2B34CA175}" type="presParOf" srcId="{E8252FAE-3BE7-43C0-97EE-736952AA822D}" destId="{51A80389-EC8F-433F-ADC3-490CD10E98D0}" srcOrd="1" destOrd="0" presId="urn:microsoft.com/office/officeart/2005/8/layout/hierarchy3"/>
    <dgm:cxn modelId="{FE0FF436-8DEC-4D05-B642-1DC7598999E7}" type="presParOf" srcId="{51A80389-EC8F-433F-ADC3-490CD10E98D0}" destId="{5096E876-DE92-4AB4-B8E7-7A9FD785D2E3}" srcOrd="0" destOrd="0" presId="urn:microsoft.com/office/officeart/2005/8/layout/hierarchy3"/>
    <dgm:cxn modelId="{041F9B9B-EA51-46A7-B5D6-447ECB9367D4}" type="presParOf" srcId="{51A80389-EC8F-433F-ADC3-490CD10E98D0}" destId="{5CCD0169-1D3B-4B5E-94FE-810F78F241DB}" srcOrd="1" destOrd="0" presId="urn:microsoft.com/office/officeart/2005/8/layout/hierarchy3"/>
    <dgm:cxn modelId="{068B3DDB-4FC0-481B-B517-46D012B8B389}" type="presParOf" srcId="{51A80389-EC8F-433F-ADC3-490CD10E98D0}" destId="{11FC06B7-2635-42EC-AECC-C382CD210909}" srcOrd="2" destOrd="0" presId="urn:microsoft.com/office/officeart/2005/8/layout/hierarchy3"/>
    <dgm:cxn modelId="{61AE879B-435D-4498-9E23-F24A71C26550}" type="presParOf" srcId="{51A80389-EC8F-433F-ADC3-490CD10E98D0}" destId="{BCD220C4-1664-480B-8A56-8B532CD8A2CE}" srcOrd="3" destOrd="0" presId="urn:microsoft.com/office/officeart/2005/8/layout/hierarchy3"/>
    <dgm:cxn modelId="{7BBC2072-5E43-4D4E-80C1-7295CC121DC2}" type="presParOf" srcId="{51A80389-EC8F-433F-ADC3-490CD10E98D0}" destId="{C8C2C21F-0B23-4CB6-86CD-405AA2CF93C8}" srcOrd="4" destOrd="0" presId="urn:microsoft.com/office/officeart/2005/8/layout/hierarchy3"/>
    <dgm:cxn modelId="{2211D423-9DF6-4332-84A1-9248E30AA0B9}" type="presParOf" srcId="{51A80389-EC8F-433F-ADC3-490CD10E98D0}" destId="{ADFE815C-7765-4876-BA41-54FC36098C86}" srcOrd="5" destOrd="0" presId="urn:microsoft.com/office/officeart/2005/8/layout/hierarchy3"/>
    <dgm:cxn modelId="{6E7715AD-6FFD-46DF-AECC-EDFE82010964}" type="presParOf" srcId="{51A80389-EC8F-433F-ADC3-490CD10E98D0}" destId="{C7AF2283-B70B-4DB5-9B64-A9FA2C41F4CA}" srcOrd="6" destOrd="0" presId="urn:microsoft.com/office/officeart/2005/8/layout/hierarchy3"/>
    <dgm:cxn modelId="{4034CA67-D3E2-4B22-8F93-513639C12C0D}" type="presParOf" srcId="{51A80389-EC8F-433F-ADC3-490CD10E98D0}" destId="{107EAE3B-1521-4BE4-B92B-73C7275898C6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D06402-7DE9-4861-B10B-EDE9D318EBB9}">
      <dsp:nvSpPr>
        <dsp:cNvPr id="0" name=""/>
        <dsp:cNvSpPr/>
      </dsp:nvSpPr>
      <dsp:spPr>
        <a:xfrm>
          <a:off x="113513" y="1963"/>
          <a:ext cx="3572028" cy="90907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 dirty="0">
              <a:solidFill>
                <a:schemeClr val="bg1"/>
              </a:solidFill>
              <a:latin typeface="Berlin Sans FB Demi" panose="020E0802020502020306" pitchFamily="34" charset="0"/>
              <a:ea typeface="+mn-ea"/>
              <a:cs typeface="+mn-cs"/>
            </a:rPr>
            <a:t>PERSONAS QUE PUEDEN RECIBIR EL PROGRAMA</a:t>
          </a:r>
        </a:p>
      </dsp:txBody>
      <dsp:txXfrm>
        <a:off x="140139" y="28589"/>
        <a:ext cx="3518776" cy="855827"/>
      </dsp:txXfrm>
    </dsp:sp>
    <dsp:sp modelId="{D10A877D-EB29-476B-8FAA-513F19887910}">
      <dsp:nvSpPr>
        <dsp:cNvPr id="0" name=""/>
        <dsp:cNvSpPr/>
      </dsp:nvSpPr>
      <dsp:spPr>
        <a:xfrm>
          <a:off x="470716" y="911043"/>
          <a:ext cx="406089" cy="584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74"/>
              </a:lnTo>
              <a:lnTo>
                <a:pt x="406089" y="584574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C184E2-0D15-492F-8742-368FDC8DA676}">
      <dsp:nvSpPr>
        <dsp:cNvPr id="0" name=""/>
        <dsp:cNvSpPr/>
      </dsp:nvSpPr>
      <dsp:spPr>
        <a:xfrm>
          <a:off x="876805" y="1148095"/>
          <a:ext cx="2676577" cy="6950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latin typeface="Berlin Sans FB" panose="020E0602020502020306" pitchFamily="34" charset="0"/>
            </a:rPr>
            <a:t>Persona con discapacidad mayor de 18 años (nacida a partir del 2007)</a:t>
          </a:r>
        </a:p>
      </dsp:txBody>
      <dsp:txXfrm>
        <a:off x="897162" y="1168452"/>
        <a:ext cx="2635863" cy="654331"/>
      </dsp:txXfrm>
    </dsp:sp>
    <dsp:sp modelId="{4083768A-4AA4-4C43-9B08-3D52B12A3B8E}">
      <dsp:nvSpPr>
        <dsp:cNvPr id="0" name=""/>
        <dsp:cNvSpPr/>
      </dsp:nvSpPr>
      <dsp:spPr>
        <a:xfrm>
          <a:off x="470716" y="911043"/>
          <a:ext cx="406089" cy="1417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7236"/>
              </a:lnTo>
              <a:lnTo>
                <a:pt x="406089" y="1417236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21D79-97BD-4DFC-8C61-00B419087E4D}">
      <dsp:nvSpPr>
        <dsp:cNvPr id="0" name=""/>
        <dsp:cNvSpPr/>
      </dsp:nvSpPr>
      <dsp:spPr>
        <a:xfrm>
          <a:off x="876805" y="2070410"/>
          <a:ext cx="2667734" cy="5157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latin typeface="Berlin Sans FB" panose="020E0602020502020306" pitchFamily="34" charset="0"/>
            </a:rPr>
            <a:t>Persona mayor de 60 años</a:t>
          </a:r>
        </a:p>
      </dsp:txBody>
      <dsp:txXfrm>
        <a:off x="891910" y="2085515"/>
        <a:ext cx="2637524" cy="485529"/>
      </dsp:txXfrm>
    </dsp:sp>
    <dsp:sp modelId="{09271CE3-BAB3-4DC7-80DF-94230E288EC4}">
      <dsp:nvSpPr>
        <dsp:cNvPr id="0" name=""/>
        <dsp:cNvSpPr/>
      </dsp:nvSpPr>
      <dsp:spPr>
        <a:xfrm>
          <a:off x="470716" y="911043"/>
          <a:ext cx="406089" cy="23569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6916"/>
              </a:lnTo>
              <a:lnTo>
                <a:pt x="406089" y="2356916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1A2E1-FA65-43D6-AF1D-726F7484055C}">
      <dsp:nvSpPr>
        <dsp:cNvPr id="0" name=""/>
        <dsp:cNvSpPr/>
      </dsp:nvSpPr>
      <dsp:spPr>
        <a:xfrm>
          <a:off x="876805" y="2813419"/>
          <a:ext cx="2722031" cy="9090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latin typeface="Berlin Sans FB" panose="020E0602020502020306" pitchFamily="34" charset="0"/>
            </a:rPr>
            <a:t>Persona mayor de 18 años sin discapacidad, que habita en Municipio con carencia alimentaria</a:t>
          </a:r>
        </a:p>
      </dsp:txBody>
      <dsp:txXfrm>
        <a:off x="903431" y="2840045"/>
        <a:ext cx="2668779" cy="855827"/>
      </dsp:txXfrm>
    </dsp:sp>
    <dsp:sp modelId="{25C10B8D-4BA2-4539-806C-8D491EBB84F1}">
      <dsp:nvSpPr>
        <dsp:cNvPr id="0" name=""/>
        <dsp:cNvSpPr/>
      </dsp:nvSpPr>
      <dsp:spPr>
        <a:xfrm>
          <a:off x="470716" y="911043"/>
          <a:ext cx="406089" cy="35343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34356"/>
              </a:lnTo>
              <a:lnTo>
                <a:pt x="406089" y="3534356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607C3E-FCC0-4D82-9305-AA59ABBACC6C}">
      <dsp:nvSpPr>
        <dsp:cNvPr id="0" name=""/>
        <dsp:cNvSpPr/>
      </dsp:nvSpPr>
      <dsp:spPr>
        <a:xfrm>
          <a:off x="876805" y="3949769"/>
          <a:ext cx="2679893" cy="9912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latin typeface="Berlin Sans FB" panose="020E0602020502020306" pitchFamily="34" charset="0"/>
            </a:rPr>
            <a:t>Persona mayor de 18 años sin discapacidad que habita en Municipio sin carencia alimentaria, </a:t>
          </a:r>
          <a:r>
            <a:rPr lang="es-MX" sz="1300" b="0" kern="1200" dirty="0">
              <a:latin typeface="Berlin Sans FB" panose="020E0602020502020306" pitchFamily="34" charset="0"/>
            </a:rPr>
            <a:t>con</a:t>
          </a:r>
          <a:r>
            <a:rPr lang="es-MX" sz="1300" b="1" kern="1200" dirty="0">
              <a:latin typeface="Berlin Sans FB" panose="020E0602020502020306" pitchFamily="34" charset="0"/>
            </a:rPr>
            <a:t> estudio social </a:t>
          </a:r>
          <a:r>
            <a:rPr lang="es-MX" sz="1300" kern="1200" dirty="0">
              <a:latin typeface="Berlin Sans FB" panose="020E0602020502020306" pitchFamily="34" charset="0"/>
            </a:rPr>
            <a:t>que justifique su elegibilidad</a:t>
          </a:r>
        </a:p>
      </dsp:txBody>
      <dsp:txXfrm>
        <a:off x="905838" y="3978802"/>
        <a:ext cx="2621827" cy="933194"/>
      </dsp:txXfrm>
    </dsp:sp>
    <dsp:sp modelId="{169BBE5C-6C43-4077-8928-EA3999C77D28}">
      <dsp:nvSpPr>
        <dsp:cNvPr id="0" name=""/>
        <dsp:cNvSpPr/>
      </dsp:nvSpPr>
      <dsp:spPr>
        <a:xfrm>
          <a:off x="470716" y="911043"/>
          <a:ext cx="406089" cy="46034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03415"/>
              </a:lnTo>
              <a:lnTo>
                <a:pt x="406089" y="4603415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B772AB-F348-49F4-8D85-9CDCE39991B5}">
      <dsp:nvSpPr>
        <dsp:cNvPr id="0" name=""/>
        <dsp:cNvSpPr/>
      </dsp:nvSpPr>
      <dsp:spPr>
        <a:xfrm>
          <a:off x="876805" y="5162672"/>
          <a:ext cx="2721798" cy="7035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latin typeface="Berlin Sans FB" panose="020E0602020502020306" pitchFamily="34" charset="0"/>
            </a:rPr>
            <a:t>Persona con desnutrición, referida por el Sector Salud</a:t>
          </a:r>
        </a:p>
      </dsp:txBody>
      <dsp:txXfrm>
        <a:off x="897412" y="5183279"/>
        <a:ext cx="2680584" cy="662359"/>
      </dsp:txXfrm>
    </dsp:sp>
    <dsp:sp modelId="{28518C0D-B488-4490-B09D-C412B5B200F6}">
      <dsp:nvSpPr>
        <dsp:cNvPr id="0" name=""/>
        <dsp:cNvSpPr/>
      </dsp:nvSpPr>
      <dsp:spPr>
        <a:xfrm>
          <a:off x="4140081" y="1963"/>
          <a:ext cx="3823607" cy="90907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>
              <a:solidFill>
                <a:schemeClr val="bg1"/>
              </a:solidFill>
              <a:latin typeface="Berlin Sans FB Demi" panose="020E0802020502020306" pitchFamily="34" charset="0"/>
              <a:ea typeface="+mn-ea"/>
              <a:cs typeface="+mn-cs"/>
            </a:rPr>
            <a:t>DOCUMENTOS PARA EXPEDIENTE</a:t>
          </a:r>
        </a:p>
      </dsp:txBody>
      <dsp:txXfrm>
        <a:off x="4166707" y="28589"/>
        <a:ext cx="3770355" cy="855827"/>
      </dsp:txXfrm>
    </dsp:sp>
    <dsp:sp modelId="{5096E876-DE92-4AB4-B8E7-7A9FD785D2E3}">
      <dsp:nvSpPr>
        <dsp:cNvPr id="0" name=""/>
        <dsp:cNvSpPr/>
      </dsp:nvSpPr>
      <dsp:spPr>
        <a:xfrm>
          <a:off x="4522442" y="911043"/>
          <a:ext cx="382360" cy="716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6636"/>
              </a:lnTo>
              <a:lnTo>
                <a:pt x="382360" y="716636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CD0169-1D3B-4B5E-94FE-810F78F241DB}">
      <dsp:nvSpPr>
        <dsp:cNvPr id="0" name=""/>
        <dsp:cNvSpPr/>
      </dsp:nvSpPr>
      <dsp:spPr>
        <a:xfrm>
          <a:off x="4904802" y="1138313"/>
          <a:ext cx="2978843" cy="9787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latin typeface="Berlin Sans FB" panose="020E0602020502020306" pitchFamily="34" charset="0"/>
            </a:rPr>
            <a:t>CURP vigente, impresa máximo 3 meses antes a la fecha de la entrega del período (no foto). </a:t>
          </a:r>
        </a:p>
      </dsp:txBody>
      <dsp:txXfrm>
        <a:off x="4933468" y="1166979"/>
        <a:ext cx="2921511" cy="921401"/>
      </dsp:txXfrm>
    </dsp:sp>
    <dsp:sp modelId="{11FC06B7-2635-42EC-AECC-C382CD210909}">
      <dsp:nvSpPr>
        <dsp:cNvPr id="0" name=""/>
        <dsp:cNvSpPr/>
      </dsp:nvSpPr>
      <dsp:spPr>
        <a:xfrm>
          <a:off x="4522442" y="911043"/>
          <a:ext cx="339335" cy="1810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0072"/>
              </a:lnTo>
              <a:lnTo>
                <a:pt x="339335" y="1810072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D220C4-1664-480B-8A56-8B532CD8A2CE}">
      <dsp:nvSpPr>
        <dsp:cNvPr id="0" name=""/>
        <dsp:cNvSpPr/>
      </dsp:nvSpPr>
      <dsp:spPr>
        <a:xfrm>
          <a:off x="4861778" y="2353852"/>
          <a:ext cx="3008355" cy="7345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latin typeface="Berlin Sans FB" panose="020E0602020502020306" pitchFamily="34" charset="0"/>
            </a:rPr>
            <a:t>Copia por ambos lados de INE vigente, (no foto). Indicar en la parte posterior el número telefónico </a:t>
          </a:r>
        </a:p>
      </dsp:txBody>
      <dsp:txXfrm>
        <a:off x="4883292" y="2375366"/>
        <a:ext cx="2965327" cy="691499"/>
      </dsp:txXfrm>
    </dsp:sp>
    <dsp:sp modelId="{C8C2C21F-0B23-4CB6-86CD-405AA2CF93C8}">
      <dsp:nvSpPr>
        <dsp:cNvPr id="0" name=""/>
        <dsp:cNvSpPr/>
      </dsp:nvSpPr>
      <dsp:spPr>
        <a:xfrm>
          <a:off x="4522442" y="911043"/>
          <a:ext cx="382360" cy="30969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6970"/>
              </a:lnTo>
              <a:lnTo>
                <a:pt x="382360" y="309697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FE815C-7765-4876-BA41-54FC36098C86}">
      <dsp:nvSpPr>
        <dsp:cNvPr id="0" name=""/>
        <dsp:cNvSpPr/>
      </dsp:nvSpPr>
      <dsp:spPr>
        <a:xfrm>
          <a:off x="4904802" y="3306113"/>
          <a:ext cx="3029140" cy="1403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>
              <a:latin typeface="Berlin Sans FB" panose="020E0602020502020306" pitchFamily="34" charset="0"/>
            </a:rPr>
            <a:t>Comprobante de domicilio, de preferencia de luz (CFE), máximo 3 meses anterior a la fecha de la entrega del período (no foto). En caso de constancia de residencia, sin tachaduras, ni enmendaduras, elaborada máximo 3 meses antes a la fecha de la entrega del período  </a:t>
          </a:r>
        </a:p>
      </dsp:txBody>
      <dsp:txXfrm>
        <a:off x="4945918" y="3347229"/>
        <a:ext cx="2946908" cy="1321568"/>
      </dsp:txXfrm>
    </dsp:sp>
    <dsp:sp modelId="{C7AF2283-B70B-4DB5-9B64-A9FA2C41F4CA}">
      <dsp:nvSpPr>
        <dsp:cNvPr id="0" name=""/>
        <dsp:cNvSpPr/>
      </dsp:nvSpPr>
      <dsp:spPr>
        <a:xfrm>
          <a:off x="4522442" y="911043"/>
          <a:ext cx="382360" cy="4489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9689"/>
              </a:lnTo>
              <a:lnTo>
                <a:pt x="382360" y="448968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EAE3B-1521-4BE4-B92B-73C7275898C6}">
      <dsp:nvSpPr>
        <dsp:cNvPr id="0" name=""/>
        <dsp:cNvSpPr/>
      </dsp:nvSpPr>
      <dsp:spPr>
        <a:xfrm>
          <a:off x="4904802" y="4937184"/>
          <a:ext cx="2987570" cy="9270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i="0" kern="1200" dirty="0">
              <a:latin typeface="Berlin Sans FB" panose="020E0602020502020306" pitchFamily="34" charset="0"/>
            </a:rPr>
            <a:t>Estudio social, solo para las personas mayores de 18 años y menores de 60, que habitan en Municipio sin carencia alimentaria</a:t>
          </a:r>
        </a:p>
      </dsp:txBody>
      <dsp:txXfrm>
        <a:off x="4931956" y="4964338"/>
        <a:ext cx="2933262" cy="872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9A67-B3E0-4483-9122-B27CC7CE2D06}" type="datetimeFigureOut">
              <a:rPr lang="es-MX" smtClean="0"/>
              <a:t>24/07/2025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C53D-32BA-42E5-8413-910E0EAA2B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0486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9A67-B3E0-4483-9122-B27CC7CE2D06}" type="datetimeFigureOut">
              <a:rPr lang="es-MX" smtClean="0"/>
              <a:t>24/07/2025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C53D-32BA-42E5-8413-910E0EAA2B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5108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9A67-B3E0-4483-9122-B27CC7CE2D06}" type="datetimeFigureOut">
              <a:rPr lang="es-MX" smtClean="0"/>
              <a:t>24/07/2025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C53D-32BA-42E5-8413-910E0EAA2B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1950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9A67-B3E0-4483-9122-B27CC7CE2D06}" type="datetimeFigureOut">
              <a:rPr lang="es-MX" smtClean="0"/>
              <a:t>24/07/2025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C53D-32BA-42E5-8413-910E0EAA2B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7709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9A67-B3E0-4483-9122-B27CC7CE2D06}" type="datetimeFigureOut">
              <a:rPr lang="es-MX" smtClean="0"/>
              <a:t>24/07/2025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C53D-32BA-42E5-8413-910E0EAA2B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191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9A67-B3E0-4483-9122-B27CC7CE2D06}" type="datetimeFigureOut">
              <a:rPr lang="es-MX" smtClean="0"/>
              <a:t>24/07/2025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C53D-32BA-42E5-8413-910E0EAA2B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3731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9A67-B3E0-4483-9122-B27CC7CE2D06}" type="datetimeFigureOut">
              <a:rPr lang="es-MX" smtClean="0"/>
              <a:t>24/07/2025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C53D-32BA-42E5-8413-910E0EAA2B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874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9A67-B3E0-4483-9122-B27CC7CE2D06}" type="datetimeFigureOut">
              <a:rPr lang="es-MX" smtClean="0"/>
              <a:t>24/07/2025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C53D-32BA-42E5-8413-910E0EAA2B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7195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9A67-B3E0-4483-9122-B27CC7CE2D06}" type="datetimeFigureOut">
              <a:rPr lang="es-MX" smtClean="0"/>
              <a:t>24/07/2025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C53D-32BA-42E5-8413-910E0EAA2B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763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9A67-B3E0-4483-9122-B27CC7CE2D06}" type="datetimeFigureOut">
              <a:rPr lang="es-MX" smtClean="0"/>
              <a:t>24/07/2025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C53D-32BA-42E5-8413-910E0EAA2B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333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9A67-B3E0-4483-9122-B27CC7CE2D06}" type="datetimeFigureOut">
              <a:rPr lang="es-MX" smtClean="0"/>
              <a:t>24/07/2025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C53D-32BA-42E5-8413-910E0EAA2B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286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E9A67-B3E0-4483-9122-B27CC7CE2D06}" type="datetimeFigureOut">
              <a:rPr lang="es-MX" smtClean="0"/>
              <a:t>24/07/2025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5C53D-32BA-42E5-8413-910E0EAA2B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3662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132326286"/>
              </p:ext>
            </p:extLst>
          </p:nvPr>
        </p:nvGraphicFramePr>
        <p:xfrm>
          <a:off x="484907" y="707886"/>
          <a:ext cx="8077202" cy="5866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732044" y="0"/>
            <a:ext cx="5801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dirty="0">
                <a:solidFill>
                  <a:srgbClr val="539E39"/>
                </a:solidFill>
                <a:latin typeface="Berlin Sans FB Demi" panose="020E0802020502020306" pitchFamily="34" charset="0"/>
              </a:rPr>
              <a:t>PROGRAMA DE ATENCIÓN ALIMENTARIA A </a:t>
            </a:r>
          </a:p>
          <a:p>
            <a:pPr algn="ctr"/>
            <a:r>
              <a:rPr lang="es-MX" sz="2000" dirty="0">
                <a:solidFill>
                  <a:srgbClr val="539E39"/>
                </a:solidFill>
                <a:latin typeface="Berlin Sans FB Demi" panose="020E0802020502020306" pitchFamily="34" charset="0"/>
              </a:rPr>
              <a:t>PERSONAS EN SITUACIÓN DE VULNERABILIDAD</a:t>
            </a:r>
          </a:p>
        </p:txBody>
      </p:sp>
    </p:spTree>
    <p:extLst>
      <p:ext uri="{BB962C8B-B14F-4D97-AF65-F5344CB8AC3E}">
        <p14:creationId xmlns:p14="http://schemas.microsoft.com/office/powerpoint/2010/main" val="37850108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341</TotalTime>
  <Words>200</Words>
  <Application>Microsoft Office PowerPoint</Application>
  <PresentationFormat>Carta (216 x 279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Berlin Sans FB</vt:lpstr>
      <vt:lpstr>Berlin Sans FB Demi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Eva Maricela Hernández Castillo</dc:creator>
  <cp:lastModifiedBy>Eva Maricela Hernández Castillo</cp:lastModifiedBy>
  <cp:revision>17</cp:revision>
  <cp:lastPrinted>2025-07-24T20:11:25Z</cp:lastPrinted>
  <dcterms:created xsi:type="dcterms:W3CDTF">2025-02-20T16:05:25Z</dcterms:created>
  <dcterms:modified xsi:type="dcterms:W3CDTF">2025-07-24T20:11:48Z</dcterms:modified>
</cp:coreProperties>
</file>