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-1344" y="252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30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DE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NOVIEM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BRE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2600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ELIZABETH ROCHA  RAMIREZ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239713" y="7754938"/>
            <a:ext cx="8350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LIC. JOSE LUIS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GAMA BAZARTE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(VACANTE)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500" dirty="0">
                <a:latin typeface="Arial Unicode MS" pitchFamily="34" charset="-128"/>
              </a:rPr>
              <a:t>LIC. </a:t>
            </a:r>
            <a:r>
              <a:rPr lang="es-ES" altLang="es-MX" sz="500">
                <a:latin typeface="Arial Unicode MS" pitchFamily="34" charset="-128"/>
              </a:rPr>
              <a:t>ENRIQUE ALFONSO OBREGON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5734</TotalTime>
  <Words>174</Words>
  <Application>Microsoft Office PowerPoint</Application>
  <PresentationFormat>Presentación en pantalla (4:3)</PresentationFormat>
  <Paragraphs>51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Diapositiva 1</vt:lpstr>
    </vt:vector>
  </TitlesOfParts>
  <Company>Windows 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lucero.limonp</cp:lastModifiedBy>
  <cp:revision>166</cp:revision>
  <cp:lastPrinted>2022-11-14T19:54:05Z</cp:lastPrinted>
  <dcterms:created xsi:type="dcterms:W3CDTF">2016-07-01T18:00:35Z</dcterms:created>
  <dcterms:modified xsi:type="dcterms:W3CDTF">2025-11-18T14:50:11Z</dcterms:modified>
</cp:coreProperties>
</file>