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907" r:id="rId2"/>
    <p:sldId id="310" r:id="rId3"/>
    <p:sldId id="258" r:id="rId4"/>
    <p:sldId id="703" r:id="rId5"/>
    <p:sldId id="908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393" autoAdjust="0"/>
    <p:restoredTop sz="94660"/>
  </p:normalViewPr>
  <p:slideViewPr>
    <p:cSldViewPr snapToGrid="0">
      <p:cViewPr>
        <p:scale>
          <a:sx n="160" d="100"/>
          <a:sy n="160" d="100"/>
        </p:scale>
        <p:origin x="282" y="-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26/06/2025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47213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26/06/2025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26/06/2025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26/06/2025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26/06/2025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26/06/2025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26/06/2025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26/06/2025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26/06/2025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26/06/2025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26/06/2025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26/06/2025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26/06/2025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90 Conector recto">
            <a:extLst>
              <a:ext uri="{FF2B5EF4-FFF2-40B4-BE49-F238E27FC236}">
                <a16:creationId xmlns:a16="http://schemas.microsoft.com/office/drawing/2014/main" xmlns="" id="{4750D81B-F8A8-4F73-D387-97ABFFAE16CE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4383560" y="4411275"/>
            <a:ext cx="245772" cy="21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92 Conector recto">
            <a:extLst>
              <a:ext uri="{FF2B5EF4-FFF2-40B4-BE49-F238E27FC236}">
                <a16:creationId xmlns:a16="http://schemas.microsoft.com/office/drawing/2014/main" xmlns="" id="{02310EBE-ABDD-3D0D-966F-1C4463ACB8A6}"/>
              </a:ext>
            </a:extLst>
          </p:cNvPr>
          <p:cNvCxnSpPr/>
          <p:nvPr/>
        </p:nvCxnSpPr>
        <p:spPr>
          <a:xfrm>
            <a:off x="4022314" y="3586141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>
            <a:cxnSpLocks/>
          </p:cNvCxnSpPr>
          <p:nvPr/>
        </p:nvCxnSpPr>
        <p:spPr>
          <a:xfrm>
            <a:off x="5498598" y="2384310"/>
            <a:ext cx="0" cy="765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29383" y="3911832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92 Conector recto">
            <a:extLst>
              <a:ext uri="{FF2B5EF4-FFF2-40B4-BE49-F238E27FC236}">
                <a16:creationId xmlns:a16="http://schemas.microsoft.com/office/drawing/2014/main" xmlns="" id="{F6548AC0-DAC9-4A53-BE2A-E29DBC1DA684}"/>
              </a:ext>
            </a:extLst>
          </p:cNvPr>
          <p:cNvCxnSpPr/>
          <p:nvPr/>
        </p:nvCxnSpPr>
        <p:spPr>
          <a:xfrm>
            <a:off x="4186755" y="368002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548440" y="4883577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78" name="112 Conector recto">
            <a:extLst>
              <a:ext uri="{FF2B5EF4-FFF2-40B4-BE49-F238E27FC236}">
                <a16:creationId xmlns:a16="http://schemas.microsoft.com/office/drawing/2014/main" xmlns="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9896" cy="3030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90 Conector recto">
            <a:extLst>
              <a:ext uri="{FF2B5EF4-FFF2-40B4-BE49-F238E27FC236}">
                <a16:creationId xmlns:a16="http://schemas.microsoft.com/office/drawing/2014/main" xmlns="" id="{03EDC031-B51B-4ED3-9BA7-AC727CC077E0}"/>
              </a:ext>
            </a:extLst>
          </p:cNvPr>
          <p:cNvCxnSpPr>
            <a:cxnSpLocks/>
          </p:cNvCxnSpPr>
          <p:nvPr/>
        </p:nvCxnSpPr>
        <p:spPr>
          <a:xfrm>
            <a:off x="4256739" y="4667213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:a16="http://schemas.microsoft.com/office/drawing/2014/main" xmlns="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281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5354" y="259735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2413640" y="7439858"/>
            <a:ext cx="374018" cy="58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820540" y="6888792"/>
            <a:ext cx="1627603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1564" y="3140655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2414803" y="598663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2783407" y="63833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2422491" y="659317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817392" y="57903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21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825004" y="63449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825903" y="5972101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833436" y="649350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2775054" y="5986639"/>
            <a:ext cx="10491" cy="14540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82578" y="3256723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6808" y="5771730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21625" y="627199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810560" y="5971785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820992" y="5727476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03388" y="7045605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793462" y="6894648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0644" y="3811464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1993" y="2967003"/>
            <a:ext cx="2064098" cy="168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86639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86568" y="6457176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08466" y="489448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1" name="Rectángulo 180"/>
          <p:cNvSpPr/>
          <p:nvPr/>
        </p:nvSpPr>
        <p:spPr>
          <a:xfrm>
            <a:off x="568586" y="473826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675753" y="4571872"/>
            <a:ext cx="162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52329" y="393761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junio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Azucena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810494" y="7287107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13753" y="2752268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55354" y="2579300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68305" y="3832966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5418" y="3444392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0859" y="5209054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111 Conector recto"/>
          <p:cNvCxnSpPr>
            <a:cxnSpLocks/>
          </p:cNvCxnSpPr>
          <p:nvPr/>
        </p:nvCxnSpPr>
        <p:spPr>
          <a:xfrm>
            <a:off x="557761" y="489922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70783" y="4235333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xmlns="" id="{AC99C43E-D0ED-43E5-BB81-34B7B51066AF}"/>
              </a:ext>
            </a:extLst>
          </p:cNvPr>
          <p:cNvCxnSpPr/>
          <p:nvPr/>
        </p:nvCxnSpPr>
        <p:spPr>
          <a:xfrm>
            <a:off x="4555354" y="276704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833436" y="7053666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xmlns="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817392" y="730640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111 Conector recto">
            <a:extLst>
              <a:ext uri="{FF2B5EF4-FFF2-40B4-BE49-F238E27FC236}">
                <a16:creationId xmlns:a16="http://schemas.microsoft.com/office/drawing/2014/main" xmlns="" id="{BFB47C10-4114-4F4B-BD76-7A3072090C98}"/>
              </a:ext>
            </a:extLst>
          </p:cNvPr>
          <p:cNvCxnSpPr/>
          <p:nvPr/>
        </p:nvCxnSpPr>
        <p:spPr>
          <a:xfrm>
            <a:off x="2689358" y="40368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57896" y="1780171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:a16="http://schemas.microsoft.com/office/drawing/2014/main" xmlns="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77" name="Rectángulo 176">
            <a:extLst>
              <a:ext uri="{FF2B5EF4-FFF2-40B4-BE49-F238E27FC236}">
                <a16:creationId xmlns:a16="http://schemas.microsoft.com/office/drawing/2014/main" xmlns="" id="{D9A894AD-F714-4C72-9D30-59BCCE47C0EC}"/>
              </a:ext>
            </a:extLst>
          </p:cNvPr>
          <p:cNvSpPr/>
          <p:nvPr/>
        </p:nvSpPr>
        <p:spPr>
          <a:xfrm>
            <a:off x="593112" y="2349496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4648337" y="4877532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ángulo 156"/>
          <p:cNvSpPr/>
          <p:nvPr/>
        </p:nvSpPr>
        <p:spPr>
          <a:xfrm>
            <a:off x="4642649" y="4691968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 </a:t>
            </a:r>
          </a:p>
        </p:txBody>
      </p:sp>
      <p:sp>
        <p:nvSpPr>
          <p:cNvPr id="21505" name="Rectángulo 21504"/>
          <p:cNvSpPr/>
          <p:nvPr/>
        </p:nvSpPr>
        <p:spPr>
          <a:xfrm>
            <a:off x="4632877" y="4871370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1" name="112 Conector recto">
            <a:extLst>
              <a:ext uri="{FF2B5EF4-FFF2-40B4-BE49-F238E27FC236}">
                <a16:creationId xmlns:a16="http://schemas.microsoft.com/office/drawing/2014/main" xmlns="" id="{677B0373-5C58-4414-ABD8-BEFD9F4118C4}"/>
              </a:ext>
            </a:extLst>
          </p:cNvPr>
          <p:cNvCxnSpPr>
            <a:cxnSpLocks/>
          </p:cNvCxnSpPr>
          <p:nvPr/>
        </p:nvCxnSpPr>
        <p:spPr>
          <a:xfrm>
            <a:off x="4545740" y="3680029"/>
            <a:ext cx="1456" cy="1204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2" name="Rectángulo 151">
            <a:extLst>
              <a:ext uri="{FF2B5EF4-FFF2-40B4-BE49-F238E27FC236}">
                <a16:creationId xmlns:a16="http://schemas.microsoft.com/office/drawing/2014/main" xmlns="" id="{BEA86EDA-A527-4965-8B78-F8CB94449643}"/>
              </a:ext>
            </a:extLst>
          </p:cNvPr>
          <p:cNvSpPr/>
          <p:nvPr/>
        </p:nvSpPr>
        <p:spPr>
          <a:xfrm>
            <a:off x="2610925" y="3999362"/>
            <a:ext cx="17172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Juan Manuel Hernández Herrera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6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Comisionado plantel 26 </a:t>
            </a:r>
          </a:p>
        </p:txBody>
      </p:sp>
      <p:cxnSp>
        <p:nvCxnSpPr>
          <p:cNvPr id="85" name="111 Conector recto"/>
          <p:cNvCxnSpPr/>
          <p:nvPr/>
        </p:nvCxnSpPr>
        <p:spPr>
          <a:xfrm>
            <a:off x="3952741" y="19583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111 Conector recto">
            <a:extLst>
              <a:ext uri="{FF2B5EF4-FFF2-40B4-BE49-F238E27FC236}">
                <a16:creationId xmlns:a16="http://schemas.microsoft.com/office/drawing/2014/main" xmlns="" id="{707F735B-B252-42D6-8570-11669A799989}"/>
              </a:ext>
            </a:extLst>
          </p:cNvPr>
          <p:cNvCxnSpPr/>
          <p:nvPr/>
        </p:nvCxnSpPr>
        <p:spPr>
          <a:xfrm>
            <a:off x="4868084" y="663164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Rectángulo 189">
            <a:extLst>
              <a:ext uri="{FF2B5EF4-FFF2-40B4-BE49-F238E27FC236}">
                <a16:creationId xmlns:a16="http://schemas.microsoft.com/office/drawing/2014/main" xmlns="" id="{136F209C-612A-4481-9909-42C43D45368B}"/>
              </a:ext>
            </a:extLst>
          </p:cNvPr>
          <p:cNvSpPr/>
          <p:nvPr/>
        </p:nvSpPr>
        <p:spPr>
          <a:xfrm>
            <a:off x="4811574" y="6631983"/>
            <a:ext cx="17306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2" name="111 Conector recto">
            <a:extLst>
              <a:ext uri="{FF2B5EF4-FFF2-40B4-BE49-F238E27FC236}">
                <a16:creationId xmlns:a16="http://schemas.microsoft.com/office/drawing/2014/main" xmlns="" id="{E8D5C901-901B-412D-ADBC-22DC141342A7}"/>
              </a:ext>
            </a:extLst>
          </p:cNvPr>
          <p:cNvCxnSpPr/>
          <p:nvPr/>
        </p:nvCxnSpPr>
        <p:spPr>
          <a:xfrm>
            <a:off x="2681003" y="35034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ángulo 192">
            <a:extLst>
              <a:ext uri="{FF2B5EF4-FFF2-40B4-BE49-F238E27FC236}">
                <a16:creationId xmlns:a16="http://schemas.microsoft.com/office/drawing/2014/main" xmlns="" id="{CA4AD539-7BB2-40F7-81A1-FA5411BF9DA2}"/>
              </a:ext>
            </a:extLst>
          </p:cNvPr>
          <p:cNvSpPr/>
          <p:nvPr/>
        </p:nvSpPr>
        <p:spPr>
          <a:xfrm>
            <a:off x="2674062" y="3470421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Barbara Sánchez Calvillo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578345" y="363537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9" name="Rectángulo 198">
            <a:extLst>
              <a:ext uri="{FF2B5EF4-FFF2-40B4-BE49-F238E27FC236}">
                <a16:creationId xmlns:a16="http://schemas.microsoft.com/office/drawing/2014/main" xmlns="" id="{0DB7F204-99ED-4B17-8875-6F0BE118E049}"/>
              </a:ext>
            </a:extLst>
          </p:cNvPr>
          <p:cNvSpPr/>
          <p:nvPr/>
        </p:nvSpPr>
        <p:spPr>
          <a:xfrm>
            <a:off x="4580494" y="3802634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Rodrigo Mendizábal Fernández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8" name="111 Conector recto">
            <a:extLst>
              <a:ext uri="{FF2B5EF4-FFF2-40B4-BE49-F238E27FC236}">
                <a16:creationId xmlns:a16="http://schemas.microsoft.com/office/drawing/2014/main" xmlns="" id="{CDE370BA-B293-48A7-85F5-CD551003E092}"/>
              </a:ext>
            </a:extLst>
          </p:cNvPr>
          <p:cNvCxnSpPr/>
          <p:nvPr/>
        </p:nvCxnSpPr>
        <p:spPr>
          <a:xfrm>
            <a:off x="4585745" y="3798571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4578345" y="3604377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Unidad Jurídica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902201" y="1897289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xmlns="" id="{46CC73F2-1D8E-8587-8DBF-8FC2E9CDF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5354" y="31025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1" name="111 Conector recto">
            <a:extLst>
              <a:ext uri="{FF2B5EF4-FFF2-40B4-BE49-F238E27FC236}">
                <a16:creationId xmlns:a16="http://schemas.microsoft.com/office/drawing/2014/main" xmlns="" id="{5DE3C448-F772-77F1-FB81-BF2F479CBDE9}"/>
              </a:ext>
            </a:extLst>
          </p:cNvPr>
          <p:cNvCxnSpPr/>
          <p:nvPr/>
        </p:nvCxnSpPr>
        <p:spPr>
          <a:xfrm>
            <a:off x="4555354" y="324211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077973A-706F-E475-F45F-03BBF263EC8A}"/>
              </a:ext>
            </a:extLst>
          </p:cNvPr>
          <p:cNvSpPr/>
          <p:nvPr/>
        </p:nvSpPr>
        <p:spPr>
          <a:xfrm>
            <a:off x="4557284" y="3072297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Auditoria Interna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546597" y="3235442"/>
            <a:ext cx="16472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Adriana Aguiñaga Muñiz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Jefe de Materia  (JM-XXXI)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xmlns="" id="{46984A10-5553-2542-9BAA-770694DE5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332" y="418627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20" name="111 Conector recto">
            <a:extLst>
              <a:ext uri="{FF2B5EF4-FFF2-40B4-BE49-F238E27FC236}">
                <a16:creationId xmlns:a16="http://schemas.microsoft.com/office/drawing/2014/main" xmlns="" id="{B0F270DB-5B8A-2247-72BF-24B5A194FB4F}"/>
              </a:ext>
            </a:extLst>
          </p:cNvPr>
          <p:cNvCxnSpPr/>
          <p:nvPr/>
        </p:nvCxnSpPr>
        <p:spPr>
          <a:xfrm>
            <a:off x="4640606" y="4362776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389B4188-262E-B370-7632-3A243B1FD815}"/>
              </a:ext>
            </a:extLst>
          </p:cNvPr>
          <p:cNvSpPr/>
          <p:nvPr/>
        </p:nvSpPr>
        <p:spPr>
          <a:xfrm>
            <a:off x="4624317" y="4138322"/>
            <a:ext cx="1620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Zona Huasteca Unidad Jurídica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xmlns="" id="{F49FDC92-E81C-978D-510B-2BF9C4AA13C2}"/>
              </a:ext>
            </a:extLst>
          </p:cNvPr>
          <p:cNvSpPr/>
          <p:nvPr/>
        </p:nvSpPr>
        <p:spPr>
          <a:xfrm>
            <a:off x="4636250" y="4359243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Enrique Trejo Foyo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30" name="112 Conector recto">
            <a:extLst>
              <a:ext uri="{FF2B5EF4-FFF2-40B4-BE49-F238E27FC236}">
                <a16:creationId xmlns:a16="http://schemas.microsoft.com/office/drawing/2014/main" xmlns="" id="{D2FBF85F-CDE0-1374-9137-04BFD990D7D8}"/>
              </a:ext>
            </a:extLst>
          </p:cNvPr>
          <p:cNvCxnSpPr>
            <a:cxnSpLocks/>
          </p:cNvCxnSpPr>
          <p:nvPr/>
        </p:nvCxnSpPr>
        <p:spPr>
          <a:xfrm>
            <a:off x="4375739" y="3583079"/>
            <a:ext cx="9233" cy="83242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95 Conector recto">
            <a:extLst>
              <a:ext uri="{FF2B5EF4-FFF2-40B4-BE49-F238E27FC236}">
                <a16:creationId xmlns:a16="http://schemas.microsoft.com/office/drawing/2014/main" xmlns="" id="{A3C5AAA4-74E0-2FAF-D236-6C10A0FF2C29}"/>
              </a:ext>
            </a:extLst>
          </p:cNvPr>
          <p:cNvCxnSpPr>
            <a:cxnSpLocks/>
          </p:cNvCxnSpPr>
          <p:nvPr/>
        </p:nvCxnSpPr>
        <p:spPr>
          <a:xfrm>
            <a:off x="585336" y="2517304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E53D4A83-C9C5-9211-5D34-43F7A29F9A20}"/>
              </a:ext>
            </a:extLst>
          </p:cNvPr>
          <p:cNvSpPr/>
          <p:nvPr/>
        </p:nvSpPr>
        <p:spPr>
          <a:xfrm>
            <a:off x="529483" y="2475949"/>
            <a:ext cx="17106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Ana María Rodríguez Estrada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(A08004-04)</a:t>
            </a:r>
          </a:p>
          <a:p>
            <a:pPr algn="ctr">
              <a:defRPr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Comisionada plantel 25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56B39D6F-28A1-B1AC-9D4B-F96F060D734E}"/>
              </a:ext>
            </a:extLst>
          </p:cNvPr>
          <p:cNvSpPr/>
          <p:nvPr/>
        </p:nvSpPr>
        <p:spPr>
          <a:xfrm>
            <a:off x="544142" y="4201122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xmlns="" id="{4D4B8773-FD78-82FC-49FD-4B2E85A8F1C1}"/>
              </a:ext>
            </a:extLst>
          </p:cNvPr>
          <p:cNvSpPr/>
          <p:nvPr/>
        </p:nvSpPr>
        <p:spPr>
          <a:xfrm>
            <a:off x="793462" y="6444898"/>
            <a:ext cx="162410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Vega Martínez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Supervisor (22-1)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Comisionado plantel 25</a:t>
            </a:r>
          </a:p>
        </p:txBody>
      </p:sp>
      <p:sp>
        <p:nvSpPr>
          <p:cNvPr id="36" name="Rectangle 9">
            <a:extLst>
              <a:ext uri="{FF2B5EF4-FFF2-40B4-BE49-F238E27FC236}">
                <a16:creationId xmlns:a16="http://schemas.microsoft.com/office/drawing/2014/main" xmlns="" id="{61A928C6-AE4A-6844-5AB5-E6C2BF18D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0523" y="61994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9" name="111 Conector recto">
            <a:extLst>
              <a:ext uri="{FF2B5EF4-FFF2-40B4-BE49-F238E27FC236}">
                <a16:creationId xmlns:a16="http://schemas.microsoft.com/office/drawing/2014/main" xmlns="" id="{2F9F5A30-60E0-D09D-1D05-3928C343A659}"/>
              </a:ext>
            </a:extLst>
          </p:cNvPr>
          <p:cNvCxnSpPr/>
          <p:nvPr/>
        </p:nvCxnSpPr>
        <p:spPr>
          <a:xfrm>
            <a:off x="3010523" y="637756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3019173" y="6199453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xmlns="" id="{501EE9EF-48C6-4945-BE78-3BA69A9C2EA8}"/>
              </a:ext>
            </a:extLst>
          </p:cNvPr>
          <p:cNvSpPr/>
          <p:nvPr/>
        </p:nvSpPr>
        <p:spPr>
          <a:xfrm>
            <a:off x="3005226" y="6367006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0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  <a:stCxn id="23564" idx="3"/>
          </p:cNvCxnSpPr>
          <p:nvPr/>
        </p:nvCxnSpPr>
        <p:spPr bwMode="auto">
          <a:xfrm flipV="1">
            <a:off x="1972023" y="5065261"/>
            <a:ext cx="230654" cy="55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>
            <a:off x="2020278" y="7948899"/>
            <a:ext cx="1823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7900" y="5871001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xmlns="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4079" y="70522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7900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" name="Imagen 9">
            <a:extLst>
              <a:ext uri="{FF2B5EF4-FFF2-40B4-BE49-F238E27FC236}">
                <a16:creationId xmlns:a16="http://schemas.microsoft.com/office/drawing/2014/main" xmlns="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7662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202677" y="5065261"/>
            <a:ext cx="1" cy="288363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303747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566210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66727" y="274860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Capacitaciones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de Personal Docente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72830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543823" y="2255747"/>
            <a:ext cx="1786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14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26707" y="6723991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12447" y="5627375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0527" y="586647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84701" y="6907044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5330" y="280199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43465" y="2579287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82101" y="276661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95235" y="690974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3995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:a16="http://schemas.microsoft.com/office/drawing/2014/main" xmlns="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:a16="http://schemas.microsoft.com/office/drawing/2014/main" xmlns="" id="{70875A08-71FB-48F2-9F36-44D1E676FA6C}"/>
              </a:ext>
            </a:extLst>
          </p:cNvPr>
          <p:cNvSpPr/>
          <p:nvPr/>
        </p:nvSpPr>
        <p:spPr>
          <a:xfrm>
            <a:off x="4515923" y="3263821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4324" y="5802063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cxnSp>
        <p:nvCxnSpPr>
          <p:cNvPr id="123" name="391 Conector recto"/>
          <p:cNvCxnSpPr>
            <a:cxnSpLocks noChangeShapeType="1"/>
          </p:cNvCxnSpPr>
          <p:nvPr/>
        </p:nvCxnSpPr>
        <p:spPr bwMode="auto">
          <a:xfrm flipV="1">
            <a:off x="4930952" y="609319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6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Rectángulo 127"/>
          <p:cNvSpPr/>
          <p:nvPr/>
        </p:nvSpPr>
        <p:spPr>
          <a:xfrm>
            <a:off x="430180" y="7016822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DFB09973-A410-121B-23C7-C9DDDD627E55}"/>
              </a:ext>
            </a:extLst>
          </p:cNvPr>
          <p:cNvSpPr txBox="1"/>
          <p:nvPr/>
        </p:nvSpPr>
        <p:spPr>
          <a:xfrm>
            <a:off x="346670" y="7250374"/>
            <a:ext cx="1807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Claudia Mireya Benítes Ortiz  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A7BE9DBB-C935-E930-A37D-CCBAA95C143D}"/>
              </a:ext>
            </a:extLst>
          </p:cNvPr>
          <p:cNvSpPr/>
          <p:nvPr/>
        </p:nvSpPr>
        <p:spPr>
          <a:xfrm>
            <a:off x="4466727" y="4064298"/>
            <a:ext cx="16063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13120" y="3283457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511360" y="34841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430181" y="3461708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92880" y="3531327"/>
            <a:ext cx="19693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0401D670-6BA8-4FDC-934F-BE184ADE57DE}"/>
              </a:ext>
            </a:extLst>
          </p:cNvPr>
          <p:cNvSpPr txBox="1"/>
          <p:nvPr/>
        </p:nvSpPr>
        <p:spPr>
          <a:xfrm>
            <a:off x="4851310" y="5777609"/>
            <a:ext cx="173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Capacitaciones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de Personal Docente</a:t>
            </a:r>
          </a:p>
        </p:txBody>
      </p:sp>
      <p:sp>
        <p:nvSpPr>
          <p:cNvPr id="114" name="157 Rectángulo">
            <a:extLst>
              <a:ext uri="{FF2B5EF4-FFF2-40B4-BE49-F238E27FC236}">
                <a16:creationId xmlns:a16="http://schemas.microsoft.com/office/drawing/2014/main" xmlns="" id="{D3E5E36E-9041-4431-BF78-4010A7E74865}"/>
              </a:ext>
            </a:extLst>
          </p:cNvPr>
          <p:cNvSpPr/>
          <p:nvPr/>
        </p:nvSpPr>
        <p:spPr>
          <a:xfrm>
            <a:off x="432678" y="766706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458 Conector recto">
            <a:extLst>
              <a:ext uri="{FF2B5EF4-FFF2-40B4-BE49-F238E27FC236}">
                <a16:creationId xmlns:a16="http://schemas.microsoft.com/office/drawing/2014/main" xmlns="" id="{B59A5E2E-F7AC-4532-9466-B07812BCAC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812" y="786457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6" name="Rectángulo 95"/>
          <p:cNvSpPr/>
          <p:nvPr/>
        </p:nvSpPr>
        <p:spPr>
          <a:xfrm>
            <a:off x="453711" y="76924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:a16="http://schemas.microsoft.com/office/drawing/2014/main" xmlns="" id="{5EFE9C9C-CA76-40AB-B530-9A976E389750}"/>
              </a:ext>
            </a:extLst>
          </p:cNvPr>
          <p:cNvSpPr/>
          <p:nvPr/>
        </p:nvSpPr>
        <p:spPr>
          <a:xfrm>
            <a:off x="370221" y="7841616"/>
            <a:ext cx="173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831636" y="6107870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:a16="http://schemas.microsoft.com/office/drawing/2014/main" xmlns="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68533" y="3485952"/>
            <a:ext cx="1786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595340" y="3486051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88364" y="435171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87600" cy="19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7197" y="3991715"/>
            <a:ext cx="3019" cy="1697789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101903" y="476297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9360" y="4283994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792851" y="6287622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(o)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51454" y="4670216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58375" y="4051295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Martínez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06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91512" y="55091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06664" y="5639307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481127" y="4766317"/>
            <a:ext cx="1612070" cy="3171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303" y="5485679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:a16="http://schemas.microsoft.com/office/drawing/2014/main" xmlns="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093197" y="5689504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46681" y="49648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:a16="http://schemas.microsoft.com/office/drawing/2014/main" xmlns="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37C29E36-A4AD-1330-8703-71D45F4FAD2E}"/>
              </a:ext>
            </a:extLst>
          </p:cNvPr>
          <p:cNvSpPr txBox="1"/>
          <p:nvPr/>
        </p:nvSpPr>
        <p:spPr>
          <a:xfrm>
            <a:off x="488364" y="3976217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xmlns="" id="{A4CCEA0A-6FF8-4481-8B87-CDB765796CF8}"/>
              </a:ext>
            </a:extLst>
          </p:cNvPr>
          <p:cNvSpPr/>
          <p:nvPr/>
        </p:nvSpPr>
        <p:spPr>
          <a:xfrm>
            <a:off x="522937" y="4512773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14303" y="569354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8" name="391 Conector recto">
            <a:extLst>
              <a:ext uri="{FF2B5EF4-FFF2-40B4-BE49-F238E27FC236}">
                <a16:creationId xmlns:a16="http://schemas.microsoft.com/office/drawing/2014/main" xmlns="" id="{5DD3A68B-ADA8-48DC-BA39-D91314E2D3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1127" y="452927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5" name="391 Conector recto">
            <a:extLst>
              <a:ext uri="{FF2B5EF4-FFF2-40B4-BE49-F238E27FC236}">
                <a16:creationId xmlns:a16="http://schemas.microsoft.com/office/drawing/2014/main" xmlns="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35367" y="645917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ángulo 59">
            <a:extLst>
              <a:ext uri="{FF2B5EF4-FFF2-40B4-BE49-F238E27FC236}">
                <a16:creationId xmlns:a16="http://schemas.microsoft.com/office/drawing/2014/main" xmlns="" id="{F92CD8DE-BE76-4008-BDD9-30F2681A99CD}"/>
              </a:ext>
            </a:extLst>
          </p:cNvPr>
          <p:cNvSpPr/>
          <p:nvPr/>
        </p:nvSpPr>
        <p:spPr>
          <a:xfrm>
            <a:off x="479060" y="4809040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cxnSp>
        <p:nvCxnSpPr>
          <p:cNvPr id="63" name="391 Conector recto">
            <a:extLst>
              <a:ext uri="{FF2B5EF4-FFF2-40B4-BE49-F238E27FC236}">
                <a16:creationId xmlns:a16="http://schemas.microsoft.com/office/drawing/2014/main" xmlns="" id="{95893E37-E300-4944-B49F-86A9FC29A3C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07534" y="509823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" name="Rectángulo 22"/>
          <p:cNvSpPr/>
          <p:nvPr/>
        </p:nvSpPr>
        <p:spPr>
          <a:xfrm>
            <a:off x="4721591" y="6394042"/>
            <a:ext cx="183244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Imagen 9">
            <a:extLst>
              <a:ext uri="{FF2B5EF4-FFF2-40B4-BE49-F238E27FC236}">
                <a16:creationId xmlns:a16="http://schemas.microsoft.com/office/drawing/2014/main" xmlns="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>
            <a:off x="4817199" y="6587108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34909" y="6385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38477" y="53136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xmlns="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xmlns="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6515006" y="5629766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92156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27506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49894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4470" y="4911591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18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>
            <a:cxnSpLocks/>
          </p:cNvCxnSpPr>
          <p:nvPr/>
        </p:nvCxnSpPr>
        <p:spPr>
          <a:xfrm flipH="1">
            <a:off x="5128017" y="5027100"/>
            <a:ext cx="1" cy="1561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156" y="4978540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0897" y="474779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41583" y="1985274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55098" y="216915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63081" y="5453333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103350" y="2552366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26220" y="5282205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71899" y="5453333"/>
            <a:ext cx="16877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0" y="6650595"/>
            <a:ext cx="16405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6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600" dirty="0">
                <a:latin typeface="Literata" pitchFamily="2" charset="0"/>
              </a:rPr>
              <a:t>Jefe de Oficina (15-0) Comisionada pl-31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6153" y="584148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35507" y="5817914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en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76468" y="5842869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17304" y="5980202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 López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xmlns="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xmlns="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xmlns="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470" y="59802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xmlns="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xmlns="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7948" y="2165867"/>
            <a:ext cx="1384143" cy="794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xmlns="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7991" y="5470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xmlns="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58203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xmlns="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46830" y="6554550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431990" y="638902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3434909" y="655482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4" name="Rectángulo 133"/>
          <p:cNvSpPr/>
          <p:nvPr/>
        </p:nvSpPr>
        <p:spPr>
          <a:xfrm>
            <a:off x="1699620" y="6937764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Norma Edith Rivera Salazar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3" name="193 Rectángulo">
            <a:extLst>
              <a:ext uri="{FF2B5EF4-FFF2-40B4-BE49-F238E27FC236}">
                <a16:creationId xmlns:a16="http://schemas.microsoft.com/office/drawing/2014/main" xmlns="" id="{F8709F4A-49DA-4575-A092-F9C46C0212D2}"/>
              </a:ext>
            </a:extLst>
          </p:cNvPr>
          <p:cNvSpPr/>
          <p:nvPr/>
        </p:nvSpPr>
        <p:spPr>
          <a:xfrm>
            <a:off x="4708392" y="351757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A8089F8E-89DC-4B5B-A9B0-F42378C43D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0192" y="370131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50" name="CuadroTexto 149">
            <a:extLst>
              <a:ext uri="{FF2B5EF4-FFF2-40B4-BE49-F238E27FC236}">
                <a16:creationId xmlns:a16="http://schemas.microsoft.com/office/drawing/2014/main" xmlns="" id="{B4991892-4487-49F0-A8CE-62932DF694AC}"/>
              </a:ext>
            </a:extLst>
          </p:cNvPr>
          <p:cNvSpPr txBox="1"/>
          <p:nvPr/>
        </p:nvSpPr>
        <p:spPr>
          <a:xfrm>
            <a:off x="4593833" y="3495538"/>
            <a:ext cx="18343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Administrativa</a:t>
            </a:r>
          </a:p>
        </p:txBody>
      </p:sp>
      <p:cxnSp>
        <p:nvCxnSpPr>
          <p:cNvPr id="151" name="Conector recto 150">
            <a:extLst>
              <a:ext uri="{FF2B5EF4-FFF2-40B4-BE49-F238E27FC236}">
                <a16:creationId xmlns:a16="http://schemas.microsoft.com/office/drawing/2014/main" xmlns="" id="{4E94F173-6AC5-4695-BF15-38C29A6320D0}"/>
              </a:ext>
            </a:extLst>
          </p:cNvPr>
          <p:cNvCxnSpPr>
            <a:cxnSpLocks/>
          </p:cNvCxnSpPr>
          <p:nvPr/>
        </p:nvCxnSpPr>
        <p:spPr>
          <a:xfrm>
            <a:off x="3567226" y="3703660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ángulo 114">
            <a:extLst>
              <a:ext uri="{FF2B5EF4-FFF2-40B4-BE49-F238E27FC236}">
                <a16:creationId xmlns:a16="http://schemas.microsoft.com/office/drawing/2014/main" xmlns="" id="{ADBA311B-78E6-4061-8F7C-103420E2F58E}"/>
              </a:ext>
            </a:extLst>
          </p:cNvPr>
          <p:cNvSpPr/>
          <p:nvPr/>
        </p:nvSpPr>
        <p:spPr>
          <a:xfrm>
            <a:off x="4587247" y="3651573"/>
            <a:ext cx="181259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Secretaria(o) de Jefe de Depto. (A08002-05)</a:t>
            </a: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Conector recto 158"/>
          <p:cNvCxnSpPr/>
          <p:nvPr/>
        </p:nvCxnSpPr>
        <p:spPr>
          <a:xfrm>
            <a:off x="3368577" y="470459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0" name="Conector recto 129"/>
          <p:cNvCxnSpPr/>
          <p:nvPr/>
        </p:nvCxnSpPr>
        <p:spPr>
          <a:xfrm flipV="1">
            <a:off x="6659176" y="759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205170" y="693916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35439" y="625481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59176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35439" y="572303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 flipV="1">
            <a:off x="4145804" y="4850818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 flipV="1">
            <a:off x="3193665" y="599219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>
            <a:cxnSpLocks/>
          </p:cNvCxnSpPr>
          <p:nvPr/>
        </p:nvCxnSpPr>
        <p:spPr>
          <a:xfrm>
            <a:off x="697093" y="4707901"/>
            <a:ext cx="21746" cy="12748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/>
          <p:nvPr/>
        </p:nvCxnSpPr>
        <p:spPr>
          <a:xfrm>
            <a:off x="4145804" y="4706818"/>
            <a:ext cx="0" cy="1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5134046" y="73731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36692" y="614758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960045" y="4939209"/>
            <a:ext cx="95731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4972465" y="6254763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Vázquez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/>
          <p:nvPr/>
        </p:nvCxnSpPr>
        <p:spPr>
          <a:xfrm>
            <a:off x="3336172" y="5200084"/>
            <a:ext cx="10352" cy="17405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20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23439" y="4012995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5079439" y="4850818"/>
            <a:ext cx="0" cy="140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6806587" y="5252075"/>
            <a:ext cx="0" cy="234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597980" y="5112595"/>
            <a:ext cx="172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5124659" y="5119302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724539" y="2057359"/>
            <a:ext cx="14212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28433" y="2618720"/>
            <a:ext cx="15870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16538" y="5448802"/>
            <a:ext cx="18063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0191" y="5667570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7846" y="4908725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393176" y="5138788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42173" y="6133065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71765" y="5375380"/>
            <a:ext cx="17348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039714" y="7352268"/>
            <a:ext cx="18875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64617" y="3796472"/>
            <a:ext cx="1616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8406" y="4925380"/>
            <a:ext cx="1587600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2490" y="4884543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9929" y="5166183"/>
            <a:ext cx="1655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11086" y="6202487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1509" y="7527290"/>
            <a:ext cx="16621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069112" y="5670918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1653837" y="5526002"/>
            <a:ext cx="1587600" cy="11448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6" y="5654184"/>
            <a:ext cx="175958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20960" y="5990701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MX" sz="700" dirty="0">
              <a:latin typeface="Literata" pitchFamily="2" charset="0"/>
            </a:endParaRP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540531" y="5522979"/>
            <a:ext cx="184789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21510" y="6637082"/>
            <a:ext cx="166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</a:t>
            </a:r>
            <a:endParaRPr lang="es-MX" sz="700" dirty="0"/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06" y="51642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59827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67547" y="40458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2D251193-5F09-44FE-B38B-940E5ABD99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692" y="754310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7176" y="63048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3752" y="69534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xmlns="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8429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7044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2929" y="663708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7" name="Rectángulo 126">
            <a:extLst>
              <a:ext uri="{FF2B5EF4-FFF2-40B4-BE49-F238E27FC236}">
                <a16:creationId xmlns:a16="http://schemas.microsoft.com/office/drawing/2014/main" xmlns="" id="{2F8A9CAE-A4A9-4D1B-9EEC-B69DB81F6B5F}"/>
              </a:ext>
            </a:extLst>
          </p:cNvPr>
          <p:cNvSpPr/>
          <p:nvPr/>
        </p:nvSpPr>
        <p:spPr>
          <a:xfrm>
            <a:off x="5124659" y="6926953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23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517" y="54973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" name="CuadroTexto 6"/>
          <p:cNvSpPr txBox="1"/>
          <p:nvPr/>
        </p:nvSpPr>
        <p:spPr>
          <a:xfrm>
            <a:off x="63723" y="5533806"/>
            <a:ext cx="1564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Susana Lizbeth Ayala Escobar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)  </a:t>
            </a:r>
          </a:p>
        </p:txBody>
      </p:sp>
      <p:sp>
        <p:nvSpPr>
          <p:cNvPr id="114" name="Rectangle 9"/>
          <p:cNvSpPr>
            <a:spLocks noChangeArrowheads="1"/>
          </p:cNvSpPr>
          <p:nvPr/>
        </p:nvSpPr>
        <p:spPr bwMode="auto">
          <a:xfrm>
            <a:off x="18406" y="59794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48" name="Line 35"/>
          <p:cNvSpPr>
            <a:spLocks noChangeShapeType="1"/>
          </p:cNvSpPr>
          <p:nvPr/>
        </p:nvSpPr>
        <p:spPr bwMode="auto">
          <a:xfrm>
            <a:off x="18406" y="614607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Rectángulo 223"/>
          <p:cNvSpPr/>
          <p:nvPr/>
        </p:nvSpPr>
        <p:spPr>
          <a:xfrm>
            <a:off x="17167" y="596272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 (o)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3196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6" name="Rectángulo 30"/>
          <p:cNvSpPr/>
          <p:nvPr/>
        </p:nvSpPr>
        <p:spPr>
          <a:xfrm>
            <a:off x="1633277" y="6342836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1650857" y="67775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6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93916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9" name="Rectángulo 138"/>
          <p:cNvSpPr/>
          <p:nvPr/>
        </p:nvSpPr>
        <p:spPr>
          <a:xfrm>
            <a:off x="1649583" y="6753422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43170" y="6958634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9000" y="649672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/>
          <p:cNvSpPr>
            <a:spLocks noChangeArrowheads="1"/>
          </p:cNvSpPr>
          <p:nvPr/>
        </p:nvSpPr>
        <p:spPr bwMode="auto">
          <a:xfrm>
            <a:off x="2601544" y="73680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1245" y="752018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1" name="Rectángulo 160"/>
          <p:cNvSpPr/>
          <p:nvPr/>
        </p:nvSpPr>
        <p:spPr>
          <a:xfrm>
            <a:off x="2601245" y="73407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 Recursos Humanos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62" name="Rectángulo 161">
            <a:extLst>
              <a:ext uri="{FF2B5EF4-FFF2-40B4-BE49-F238E27FC236}">
                <a16:creationId xmlns:a16="http://schemas.microsoft.com/office/drawing/2014/main" xmlns="" id="{995BB6CC-9F7C-4482-97D5-75FE90373CB4}"/>
              </a:ext>
            </a:extLst>
          </p:cNvPr>
          <p:cNvSpPr/>
          <p:nvPr/>
        </p:nvSpPr>
        <p:spPr>
          <a:xfrm>
            <a:off x="2662539" y="7523552"/>
            <a:ext cx="14517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Leonardo de Jesús Jasso Ortiz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167" name="Rectángulo 166">
            <a:extLst>
              <a:ext uri="{FF2B5EF4-FFF2-40B4-BE49-F238E27FC236}">
                <a16:creationId xmlns:a16="http://schemas.microsoft.com/office/drawing/2014/main" xmlns="" id="{4B003356-066A-4AB3-97E6-AB6BFE68F6A2}"/>
              </a:ext>
            </a:extLst>
          </p:cNvPr>
          <p:cNvSpPr/>
          <p:nvPr/>
        </p:nvSpPr>
        <p:spPr>
          <a:xfrm>
            <a:off x="-58459" y="6138951"/>
            <a:ext cx="1724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del Rocío Milán Solís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Auxiliar Administrativo(A01026-04)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78DE9079-570C-A7BD-5995-15D61C69FBA8}"/>
              </a:ext>
            </a:extLst>
          </p:cNvPr>
          <p:cNvSpPr/>
          <p:nvPr/>
        </p:nvSpPr>
        <p:spPr>
          <a:xfrm>
            <a:off x="3326072" y="6473226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65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A902FA86-E92E-4772-9776-2F39153C23C3}"/>
              </a:ext>
            </a:extLst>
          </p:cNvPr>
          <p:cNvCxnSpPr/>
          <p:nvPr/>
        </p:nvCxnSpPr>
        <p:spPr>
          <a:xfrm>
            <a:off x="3443730" y="4612789"/>
            <a:ext cx="0" cy="9775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Conector recto 86">
            <a:extLst>
              <a:ext uri="{FF2B5EF4-FFF2-40B4-BE49-F238E27FC236}">
                <a16:creationId xmlns:a16="http://schemas.microsoft.com/office/drawing/2014/main" xmlns="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9272" y="4619269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:a16="http://schemas.microsoft.com/office/drawing/2014/main" xmlns="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:a16="http://schemas.microsoft.com/office/drawing/2014/main" xmlns="" id="{743DE2CC-E16B-474B-B94B-964265A3F7C6}"/>
              </a:ext>
            </a:extLst>
          </p:cNvPr>
          <p:cNvCxnSpPr>
            <a:cxnSpLocks/>
            <a:endCxn id="118" idx="0"/>
          </p:cNvCxnSpPr>
          <p:nvPr/>
        </p:nvCxnSpPr>
        <p:spPr>
          <a:xfrm>
            <a:off x="4326572" y="4619269"/>
            <a:ext cx="0" cy="11356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:a16="http://schemas.microsoft.com/office/drawing/2014/main" xmlns="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772" y="575494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651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xmlns="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0456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4814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3730" y="2141734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3894696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33994" y="5927189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53123" y="5040714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41517" y="4861574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  <a:p>
            <a:pPr algn="ctr"/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499532" y="5023181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xmlns="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xmlns="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xmlns="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xmlns="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48226" cy="401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xmlns="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4085" y="5304311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xmlns="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xmlns="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xmlns="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3524691" y="5744446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xmlns="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xmlns="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7894" y="67507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16562" y="6561077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1914" y="675302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36958" y="5882569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206829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43899" y="5911527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31947" y="4863208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02" name="Conector recto 101">
            <a:extLst>
              <a:ext uri="{FF2B5EF4-FFF2-40B4-BE49-F238E27FC236}">
                <a16:creationId xmlns:a16="http://schemas.microsoft.com/office/drawing/2014/main" xmlns="" id="{78C7470D-7FE6-405E-9CF0-72914ED8DF8D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74189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Conector recto 102">
            <a:extLst>
              <a:ext uri="{FF2B5EF4-FFF2-40B4-BE49-F238E27FC236}">
                <a16:creationId xmlns:a16="http://schemas.microsoft.com/office/drawing/2014/main" xmlns="" id="{7AE34674-95DA-41AD-9021-832610B534A2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0" cy="1922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>
            <a:extLst>
              <a:ext uri="{FF2B5EF4-FFF2-40B4-BE49-F238E27FC236}">
                <a16:creationId xmlns:a16="http://schemas.microsoft.com/office/drawing/2014/main" xmlns="" id="{5B0BD6A7-F24C-460D-9092-230AFB344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761" y="5736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6761" y="588256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8" name="Rectángulo 107">
            <a:extLst>
              <a:ext uri="{FF2B5EF4-FFF2-40B4-BE49-F238E27FC236}">
                <a16:creationId xmlns:a16="http://schemas.microsoft.com/office/drawing/2014/main" xmlns="" id="{3228D07B-44F5-4930-868E-E42CFDEE19C6}"/>
              </a:ext>
            </a:extLst>
          </p:cNvPr>
          <p:cNvSpPr/>
          <p:nvPr/>
        </p:nvSpPr>
        <p:spPr>
          <a:xfrm>
            <a:off x="1861014" y="5701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Recursos Materiales </a:t>
            </a: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xmlns="" id="{026D8EC4-968C-41C5-BDD7-491331511372}"/>
              </a:ext>
            </a:extLst>
          </p:cNvPr>
          <p:cNvSpPr/>
          <p:nvPr/>
        </p:nvSpPr>
        <p:spPr>
          <a:xfrm>
            <a:off x="1799272" y="5928598"/>
            <a:ext cx="169944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37D8243B-43BD-6610-FA87-D1D076EA35A2}"/>
              </a:ext>
            </a:extLst>
          </p:cNvPr>
          <p:cNvSpPr txBox="1"/>
          <p:nvPr/>
        </p:nvSpPr>
        <p:spPr>
          <a:xfrm>
            <a:off x="3518511" y="5282521"/>
            <a:ext cx="16402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600" dirty="0">
                <a:latin typeface="Literata" pitchFamily="2" charset="0"/>
              </a:rPr>
              <a:t>Lucía Cuellar Medina</a:t>
            </a:r>
          </a:p>
          <a:p>
            <a:pPr algn="ctr"/>
            <a:r>
              <a:rPr lang="es-MX" sz="600" dirty="0">
                <a:latin typeface="Literata" pitchFamily="2" charset="0"/>
              </a:rPr>
              <a:t> </a:t>
            </a: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Comisionado plantel 29 </a:t>
            </a:r>
          </a:p>
        </p:txBody>
      </p: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:a16="http://schemas.microsoft.com/office/drawing/2014/main" xmlns="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93576" y="4718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07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08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02547" y="3930489"/>
            <a:ext cx="171824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5012" y="4118173"/>
            <a:ext cx="1943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Técnico en mantenimiento (508011-04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79400" y="4958262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64218" y="5169780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46900" y="6767967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094" y="625042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76428" y="6551033"/>
            <a:ext cx="17264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51968" y="4958262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60363" y="5186447"/>
            <a:ext cx="169772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xmlns="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xmlns="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xmlns="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16463" y="51796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:a16="http://schemas.microsoft.com/office/drawing/2014/main" xmlns="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xmlns="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54002" y="713737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14080" y="728967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73085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378787" y="673539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336 Conector recto">
            <a:extLst>
              <a:ext uri="{FF2B5EF4-FFF2-40B4-BE49-F238E27FC236}">
                <a16:creationId xmlns:a16="http://schemas.microsoft.com/office/drawing/2014/main" xmlns="" id="{867CBDA8-7BA1-4E26-AF3C-1D92782B0C7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54143" y="4124038"/>
            <a:ext cx="1558403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259 Conector recto">
            <a:extLst>
              <a:ext uri="{FF2B5EF4-FFF2-40B4-BE49-F238E27FC236}">
                <a16:creationId xmlns:a16="http://schemas.microsoft.com/office/drawing/2014/main" xmlns="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4258" y="65339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244" y="549741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4080" y="5658501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  <p:cxnSp>
        <p:nvCxnSpPr>
          <p:cNvPr id="3" name="259 Conector recto">
            <a:extLst>
              <a:ext uri="{FF2B5EF4-FFF2-40B4-BE49-F238E27FC236}">
                <a16:creationId xmlns:a16="http://schemas.microsoft.com/office/drawing/2014/main" xmlns="" id="{DD4501E7-2AF5-3E0D-956F-63440D532C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788" y="676796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:a16="http://schemas.microsoft.com/office/drawing/2014/main" xmlns="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04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04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>
            <a:cxnSpLocks/>
          </p:cNvCxnSpPr>
          <p:nvPr/>
        </p:nvCxnSpPr>
        <p:spPr>
          <a:xfrm flipH="1">
            <a:off x="1359496" y="4540250"/>
            <a:ext cx="190" cy="1311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699058" y="5286953"/>
            <a:ext cx="16141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xmlns="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xmlns="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05208" y="54419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xmlns="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xmlns="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2025.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6790" y="4540250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2891B598-A208-47B0-82C4-F1F23D6FE473}"/>
              </a:ext>
            </a:extLst>
          </p:cNvPr>
          <p:cNvSpPr/>
          <p:nvPr/>
        </p:nvSpPr>
        <p:spPr>
          <a:xfrm>
            <a:off x="4585472" y="5423638"/>
            <a:ext cx="189969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Ana Claudia I. Andrade de la Rosa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7CB63D9A-424F-CFF9-A5EE-F30329B34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14" y="58589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9B2C9E6E-C1DB-8C8F-A9B6-78C5D2FD3F55}"/>
              </a:ext>
            </a:extLst>
          </p:cNvPr>
          <p:cNvSpPr/>
          <p:nvPr/>
        </p:nvSpPr>
        <p:spPr>
          <a:xfrm>
            <a:off x="500199" y="6027515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cxnSp>
        <p:nvCxnSpPr>
          <p:cNvPr id="6" name="259 Conector recto">
            <a:extLst>
              <a:ext uri="{FF2B5EF4-FFF2-40B4-BE49-F238E27FC236}">
                <a16:creationId xmlns:a16="http://schemas.microsoft.com/office/drawing/2014/main" xmlns="" id="{626CF92C-8BB1-FDFD-2D1E-D7995A0C288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4200" y="601549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1E05DDD3-F39A-429C-6EA5-A20D2C34807B}"/>
              </a:ext>
            </a:extLst>
          </p:cNvPr>
          <p:cNvSpPr/>
          <p:nvPr/>
        </p:nvSpPr>
        <p:spPr>
          <a:xfrm>
            <a:off x="532449" y="5834891"/>
            <a:ext cx="16141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Apoyo en Diseño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xmlns="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72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3559" y="6392915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50122" y="7184672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11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13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27257" y="3345271"/>
            <a:ext cx="167057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xmlns="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15120" y="7071886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10957" y="6629151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162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  <p:cxnSp>
        <p:nvCxnSpPr>
          <p:cNvPr id="8" name="104 Conector recto">
            <a:extLst>
              <a:ext uri="{FF2B5EF4-FFF2-40B4-BE49-F238E27FC236}">
                <a16:creationId xmlns:a16="http://schemas.microsoft.com/office/drawing/2014/main" xmlns="" id="{95AB8105-6C8A-EB9F-0B22-A1ADDA30CB82}"/>
              </a:ext>
            </a:extLst>
          </p:cNvPr>
          <p:cNvCxnSpPr/>
          <p:nvPr/>
        </p:nvCxnSpPr>
        <p:spPr bwMode="auto">
          <a:xfrm>
            <a:off x="4824766" y="7365727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04511335-95E1-2FE2-B4D7-7ECB010A3B11}"/>
              </a:ext>
            </a:extLst>
          </p:cNvPr>
          <p:cNvSpPr/>
          <p:nvPr/>
        </p:nvSpPr>
        <p:spPr>
          <a:xfrm>
            <a:off x="4828253" y="7338688"/>
            <a:ext cx="16068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6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6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</a:p>
          <a:p>
            <a:pPr lvl="0" algn="ctr">
              <a:spcBef>
                <a:spcPct val="0"/>
              </a:spcBef>
            </a:pPr>
            <a:r>
              <a:rPr lang="es-MX" altLang="es-MX" sz="6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Comisionada plantel 17</a:t>
            </a:r>
            <a:endParaRPr lang="es-ES" altLang="es-MX" sz="6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:a16="http://schemas.microsoft.com/office/drawing/2014/main" xmlns="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>
            <a:cxnSpLocks/>
          </p:cNvCxnSpPr>
          <p:nvPr/>
        </p:nvCxnSpPr>
        <p:spPr>
          <a:xfrm>
            <a:off x="6377507" y="6418416"/>
            <a:ext cx="1561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1902" y="4530942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35579" y="4462556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6760" y="470587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9509" y="583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>
            <a:off x="6529615" y="4800861"/>
            <a:ext cx="0" cy="161726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06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08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1689" y="5779491"/>
            <a:ext cx="15940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41669" y="5400927"/>
            <a:ext cx="17829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8394" y="5653383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6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19509" y="6294095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36259" y="6681930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Guerrero Castillo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xmlns="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mayo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xmlns="" id="{F81E7D33-D5D6-4ADB-A940-E9D0A494CA80}"/>
              </a:ext>
            </a:extLst>
          </p:cNvPr>
          <p:cNvSpPr txBox="1"/>
          <p:nvPr/>
        </p:nvSpPr>
        <p:spPr>
          <a:xfrm>
            <a:off x="4801715" y="5685821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14460" y="6404765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38129" y="6174891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157 Rectángulo">
            <a:extLst>
              <a:ext uri="{FF2B5EF4-FFF2-40B4-BE49-F238E27FC236}">
                <a16:creationId xmlns:a16="http://schemas.microsoft.com/office/drawing/2014/main" xmlns="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2" name="259 Conector recto">
            <a:extLst>
              <a:ext uri="{FF2B5EF4-FFF2-40B4-BE49-F238E27FC236}">
                <a16:creationId xmlns:a16="http://schemas.microsoft.com/office/drawing/2014/main" xmlns="" id="{50B1B5C6-FF07-4FEB-8683-F3949AD737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779" y="531340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CBEF3DD9-1BB6-4789-8C39-0E545A36B031}"/>
              </a:ext>
            </a:extLst>
          </p:cNvPr>
          <p:cNvSpPr txBox="1"/>
          <p:nvPr/>
        </p:nvSpPr>
        <p:spPr>
          <a:xfrm>
            <a:off x="493700" y="508428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xmlns="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524382" y="6451012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Ríos Argüelles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66" name="259 Conector recto">
            <a:extLst>
              <a:ext uri="{FF2B5EF4-FFF2-40B4-BE49-F238E27FC236}">
                <a16:creationId xmlns:a16="http://schemas.microsoft.com/office/drawing/2014/main" xmlns="" id="{773BF13E-258F-45D4-9EEC-AC955325FC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4382" y="671772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xmlns="" id="{749E6B7F-E758-48D0-98FA-B22157B280F2}"/>
              </a:ext>
            </a:extLst>
          </p:cNvPr>
          <p:cNvSpPr/>
          <p:nvPr/>
        </p:nvSpPr>
        <p:spPr>
          <a:xfrm>
            <a:off x="493700" y="5312301"/>
            <a:ext cx="15973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Francisco Ramos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1647</TotalTime>
  <Words>2471</Words>
  <Application>Microsoft Office PowerPoint</Application>
  <PresentationFormat>Carta (216 x 279 mm)</PresentationFormat>
  <Paragraphs>569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152</cp:revision>
  <dcterms:created xsi:type="dcterms:W3CDTF">2023-06-02T16:53:06Z</dcterms:created>
  <dcterms:modified xsi:type="dcterms:W3CDTF">2025-06-26T19:53:50Z</dcterms:modified>
</cp:coreProperties>
</file>