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-1344" y="223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31 DE OCTUBRE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5733</TotalTime>
  <Words>174</Words>
  <Application>Microsoft Office PowerPoint</Application>
  <PresentationFormat>Presentación en pantalla 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Windows 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lucero.limonp</cp:lastModifiedBy>
  <cp:revision>165</cp:revision>
  <cp:lastPrinted>2022-11-14T19:54:05Z</cp:lastPrinted>
  <dcterms:created xsi:type="dcterms:W3CDTF">2016-07-01T18:00:35Z</dcterms:created>
  <dcterms:modified xsi:type="dcterms:W3CDTF">2025-10-09T19:46:22Z</dcterms:modified>
</cp:coreProperties>
</file>