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273E3C-D09F-4924-A19A-3EC4D63024ED}" v="4" dt="2025-10-30T19:43:25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la ." userId="15fb030a57fc6894" providerId="LiveId" clId="{2470E18F-0ABA-402B-BD6A-D13CEAB19D1F}"/>
    <pc:docChg chg="modSld">
      <pc:chgData name="parla ." userId="15fb030a57fc6894" providerId="LiveId" clId="{2470E18F-0ABA-402B-BD6A-D13CEAB19D1F}" dt="2025-10-30T19:45:13.104" v="16" actId="20577"/>
      <pc:docMkLst>
        <pc:docMk/>
      </pc:docMkLst>
      <pc:sldChg chg="modSp mod">
        <pc:chgData name="parla ." userId="15fb030a57fc6894" providerId="LiveId" clId="{2470E18F-0ABA-402B-BD6A-D13CEAB19D1F}" dt="2025-10-30T19:45:13.104" v="16" actId="20577"/>
        <pc:sldMkLst>
          <pc:docMk/>
          <pc:sldMk cId="4272486511" sldId="256"/>
        </pc:sldMkLst>
        <pc:spChg chg="mod">
          <ac:chgData name="parla ." userId="15fb030a57fc6894" providerId="LiveId" clId="{2470E18F-0ABA-402B-BD6A-D13CEAB19D1F}" dt="2025-10-30T19:45:13.104" v="16" actId="20577"/>
          <ac:spMkLst>
            <pc:docMk/>
            <pc:sldMk cId="4272486511" sldId="256"/>
            <ac:spMk id="5" creationId="{08097FB2-4E93-D044-0FFD-473365563D8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D86A4-3F5F-AEA9-19BD-546590017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E2AD2F-5686-5BBE-3D60-2A2B06975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BE5951-6E1E-C0A9-DD07-8CFC56E73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967580-12F8-8D00-3FE3-69218700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3C6FA8-61F8-CA2B-C292-172DB5B1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989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764A7-CB49-9886-0CBF-D21BC67E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1FC068-199E-D958-CFA2-898065172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FE1240-4C87-0398-4793-6FE951552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BCB6C-76C4-E793-DFF4-430D5204B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ACA6EB-279D-AB37-27D7-907A6E5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799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F823A9-02BC-4112-45E1-53494B30A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0D3DDB-859D-4FA9-4140-CE45D83D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53BD09-FB65-916D-C169-469A5D43B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5D5F1D-6CEC-C378-C311-DE2FAF9A5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64F324-B2CB-FF52-305B-7ABC7A8E6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863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B628A-D448-9E5C-93AE-E1B0A9CB9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B24A2B-0CD7-7809-DB4E-37CEB21D9C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EB702C-A76B-9EC3-B638-917F63AFC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E0B31A-D7F2-E77E-F500-195760599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6C6801-3D42-4314-2BB8-2FBFB0DE1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3DA98A-4833-4845-BAEE-C5993EEDB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035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B01C2-39C9-71D7-5DC8-F8725FBDD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B7859C-293B-6716-D9F5-E4BF73276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CA72D7-EF2E-C015-62A9-4347F10A16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4A32356-5654-5777-B815-D78B6EB86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775609-CAB2-4162-D613-09E3E96CA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AAE075-59A2-3B2C-2209-23CE28C20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EB6AE64-86FE-7F66-B282-A1D1ABE9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640FA32-918A-1312-1A4B-C1A0C6813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042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DECE9F-BA53-7C49-7760-71B75A7E8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5E4637-05AE-7352-CAC6-D2D8A2162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356148-6468-C4FD-D28E-B96D4CCC4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9FDE28-95AC-BCD6-163A-F5B4FBC9C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2054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A4A5CF-11A9-D182-BEB2-3414059B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466E892-E175-AE6A-D3BC-C85FF187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3C065E-6729-BA8A-3CA2-F176864D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294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9538B6-34A3-1FE1-C24B-D56F7F64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8A4B77-324E-26E7-9C9C-3390EA118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D7F0ACA-F921-FD05-9FFB-52CAF546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1CD5B0-C581-D520-ABD5-FB7B5176A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3F7FB9-9274-1017-1A0C-0C57B2CEA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67A041-4A1D-6363-4E28-05CE2C3D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900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24EF5-BFCC-9247-EB65-66ADD6640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AA144EF-A7CA-41A9-B5E4-6A6FB9981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8FA735-6056-414A-E6EB-EB0D8AC55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C71539-F2DD-2664-77C8-AEDA2B059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9D1338-364C-0CEB-F9C0-0A34E3EAD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93DDD2-A6EE-3142-3D08-D4324DC0B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4809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C2810-5359-2ADE-A149-5163F7F8D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AA50BFD-9750-83C8-C9A8-847DE998F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3197F6-EDC7-D3EB-B99D-0DC9E8B9E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745825-6262-B791-C149-D40E8560C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D8A0C0-EFF0-C46D-41BF-95ACA9D5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564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6BD14A-353A-D2E3-6F87-EEE51ABBF1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E9F850-13AD-7E10-0776-96DBC648A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30BF41-E5E3-8338-E09C-C6565D18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261C6E-C4DE-034F-5BC9-A3EB214D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F8EC38-3329-FBB3-BF32-852BA5F21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219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BE00C89-D607-86C7-C35D-D72480F25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7D418A-5B94-975F-138F-1855692AA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A631F2-B5AE-9410-1973-5FD7530EEB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1CB578-DDF3-4930-9BAD-5D1A1732F833}" type="datetimeFigureOut">
              <a:rPr lang="es-MX" smtClean="0"/>
              <a:t>30/10/2025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A76EE6-316C-9C1A-0820-8C6117DDB4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BE8107-C262-B820-031C-8F0001C457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077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E27157-9CB8-63B1-A201-033033B1C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855" y="391885"/>
            <a:ext cx="1804289" cy="237744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8097FB2-4E93-D044-0FFD-473365563D8A}"/>
              </a:ext>
            </a:extLst>
          </p:cNvPr>
          <p:cNvSpPr txBox="1"/>
          <p:nvPr/>
        </p:nvSpPr>
        <p:spPr>
          <a:xfrm>
            <a:off x="461961" y="3073013"/>
            <a:ext cx="11268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En relación al hipervínculo de la tabla del artículo 86 fracción XD, referente a los acuerdos de las sesiones parlamentarias, con base en lo establecido en los artículos 92, 147, y 138 de la Ley Orgánica del Poder Legislativo del Estado de San Luis Potosí, no se generó ninguna información en este mes.</a:t>
            </a:r>
            <a:endParaRPr lang="es-MX" sz="2400" dirty="0">
              <a:latin typeface="Optima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4865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59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Optima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parla .</dc:creator>
  <cp:lastModifiedBy>parla .</cp:lastModifiedBy>
  <cp:revision>1</cp:revision>
  <dcterms:created xsi:type="dcterms:W3CDTF">2025-10-08T16:09:43Z</dcterms:created>
  <dcterms:modified xsi:type="dcterms:W3CDTF">2025-10-30T19:45:18Z</dcterms:modified>
</cp:coreProperties>
</file>