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8" d="100"/>
          <a:sy n="48" d="100"/>
        </p:scale>
        <p:origin x="22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23/06/2025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</a:t>
            </a:r>
            <a:r>
              <a:rPr lang="es-MX" smtClean="0"/>
              <a:t>de mayo </a:t>
            </a:r>
            <a:r>
              <a:rPr lang="es-MX" dirty="0"/>
              <a:t>no se realizo ningún tipo de evaluación en entrega de apoyos por lo tanto no se genero en el área de fomento agropecuario.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335</TotalTime>
  <Words>29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verònica ramos</dc:creator>
  <cp:lastModifiedBy>USUARIO</cp:lastModifiedBy>
  <cp:revision>11</cp:revision>
  <dcterms:created xsi:type="dcterms:W3CDTF">2025-03-19T18:10:06Z</dcterms:created>
  <dcterms:modified xsi:type="dcterms:W3CDTF">2025-06-23T20:36:12Z</dcterms:modified>
</cp:coreProperties>
</file>