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3" r:id="rId2"/>
    <p:sldId id="262" r:id="rId3"/>
    <p:sldId id="282" r:id="rId4"/>
    <p:sldId id="281" r:id="rId5"/>
    <p:sldId id="283" r:id="rId6"/>
    <p:sldId id="279" r:id="rId7"/>
    <p:sldId id="256" r:id="rId8"/>
  </p:sldIdLst>
  <p:sldSz cx="12192000" cy="6858000"/>
  <p:notesSz cx="6858000" cy="9313863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688614-6F45-4B7D-BE8D-FFE6C286B987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35000" y="1163638"/>
            <a:ext cx="5588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82296"/>
            <a:ext cx="5486400" cy="366733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2D5E66-9CAA-4D0C-B6FF-CD50E27DD7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0310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15E20D-9A8E-4CA0-B215-9CCE379D60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B0E7FB-AFB5-4BC9-8C97-F354859922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E013A6-D538-4ECF-8D91-D483F0F0D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D6BA53-BC26-4792-B532-EA7BA1A96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118C2B-E4A2-4F47-A337-CD6A3456F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4376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B63B41-1ACF-4E58-82F1-206286DA1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FEC8B4-5827-4696-BE28-E2C7AFB70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DE000D-C21D-4139-800B-310BA764D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AD245A-A6C6-4C57-8AA8-89440FB35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61EF7B-66AE-4DC8-9B5E-D5EDF880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7153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32525D-80E3-4023-ADC5-35959F9D3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7E939E2-0403-4656-BA2C-7DAE4FD67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06ADFF-2B4C-49A4-BBCD-8F5EB6B8F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309D51-057C-4735-99BB-A2B773C00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C1523B-CD71-4256-9A2F-6219C00FF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6841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DF6FB3-E8FC-4454-8E79-3A12DD947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FDC88F-A448-4753-A364-A7D1682420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8E87730-0F0A-432E-8B7D-BF16C402DA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52D917-F7CC-4636-B873-D8C0F34C6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6629A3A-D841-4DAE-B547-C45F6901C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AC49B40-391E-4C16-A2F4-F3A64170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9541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69085D-D3E3-46DB-8EC6-ACB6C774F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2998BD4-EDD7-46D6-902A-9B4930249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1CD5661-9CB6-46A4-9A2C-54782E0D15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842BCFD-391C-459C-A5B1-76337A0C14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BE9CD00-F691-4EE8-8D22-20DB075C9C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C92D962-01F5-405E-8CC4-112AE6AC5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BA5BE9A-EFFC-4361-B396-D4B7EF63D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8884C2B-B4A9-4867-91D5-CDCF38D38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256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E6A68F-CB1E-4274-924D-2340B19AE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B52DE3E-81E6-44E4-81CA-1D47FEA03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5740D7E-BD69-4E47-8294-C4114546F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98DA939-AC83-4CD8-B2B7-604ACFF3A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5229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0C89AA8-D3DA-449D-8626-CB4D287F9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19B9A0C-2CAF-4677-B082-A7060EF4A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661A4C-814B-40CD-93A1-28D9C6F1C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7682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BEA8EF-622B-46BB-A311-09B0AC77C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736E9F-0207-47C6-BC83-5F9EFBA44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8E6105D-33E5-407B-802B-96369DD957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9BE238-884B-49CA-88EB-A587C3DDA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1C2C1D-4BC0-46F0-AF7E-0B24B59F9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3AAA37D-EFA8-4143-ACF2-587CA367B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9638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11FB4D-ACC2-4FB2-9E68-D6973D64C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B31A969-83CF-4E8B-B059-250A49CEC4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C8D84B0-A967-4FFE-AFDD-8E4B5416E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8503F3C-FB41-4856-B72C-7872D8447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37406D-4E4B-425F-991C-528E6F80B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2A1E787-27FF-42F3-A0DE-D3F0FEDF9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929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730955-6D36-42ED-95C5-FB6E23EE8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CA2032A-F88E-4FFD-A731-254F4E378D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052A62-EF03-45F5-B04F-2718DC8B4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451B77-1F99-46C6-810F-1AF0C4CFE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D743F1-7D8A-4436-925F-5E13C6B7A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9212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B10D1C-954C-44D8-A6A7-52F645C136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B287C18-8FFB-45A8-A283-9E686145B6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F5D362-85C4-4E13-845B-94C498A50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25A44B-AFB9-4290-BF58-581BE1AE7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EEF71E-F68B-4060-9867-6514825B7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5511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711655-96C9-4B68-BEEC-32740B386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5803C8E-8469-4065-A203-0D33A697C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90F55C-11F2-4EC1-BB72-94DB02F1F9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5512A-4939-47F4-93CA-8984BF776534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68EA52-5018-4FFE-A9C3-6BC549D781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D375A8-F09E-4B74-A2C0-4B648A4B5F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8622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3FAB3-4D52-496A-AAA7-6C013C5F9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latin typeface="Montserrat Medium" panose="00000600000000000000" pitchFamily="2" charset="0"/>
              </a:rPr>
              <a:t>Dirección Médica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A9A71DA-0878-4827-883C-212A9DD266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>
                <a:latin typeface="Montserrat Light" panose="00000400000000000000" pitchFamily="2" charset="0"/>
              </a:rPr>
              <a:t>Actividades realizadas en el mes de </a:t>
            </a:r>
            <a:r>
              <a:rPr lang="es-MX" dirty="0" err="1">
                <a:latin typeface="Montserrat Light" panose="00000400000000000000" pitchFamily="2" charset="0"/>
              </a:rPr>
              <a:t>Octube</a:t>
            </a:r>
            <a:r>
              <a:rPr lang="es-MX" dirty="0">
                <a:latin typeface="Montserrat Light" panose="00000400000000000000" pitchFamily="2" charset="0"/>
              </a:rPr>
              <a:t> 2025.</a:t>
            </a:r>
          </a:p>
          <a:p>
            <a:r>
              <a:rPr lang="es-MX" dirty="0">
                <a:latin typeface="Montserrat Light" panose="00000400000000000000" pitchFamily="2" charset="0"/>
              </a:rPr>
              <a:t>Dr. Jesús Rafael Aguilar Navarro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86768294-B748-4DD8-B3BE-1AFB8B288B35}"/>
              </a:ext>
            </a:extLst>
          </p:cNvPr>
          <p:cNvGrpSpPr/>
          <p:nvPr/>
        </p:nvGrpSpPr>
        <p:grpSpPr>
          <a:xfrm>
            <a:off x="75442" y="162580"/>
            <a:ext cx="12041115" cy="6532840"/>
            <a:chOff x="50800" y="234148"/>
            <a:chExt cx="12041115" cy="6532840"/>
          </a:xfrm>
        </p:grpSpPr>
        <p:pic>
          <p:nvPicPr>
            <p:cNvPr id="8" name="Imagen 7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5F76D6E3-8A76-4F1F-A87F-E0C1758616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68" t="92096" r="14446" b="5341"/>
            <a:stretch/>
          </p:blipFill>
          <p:spPr bwMode="auto">
            <a:xfrm>
              <a:off x="50800" y="6348430"/>
              <a:ext cx="12041115" cy="41855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Logotipo&#10;&#10;Descripción generada automáticamente">
              <a:extLst>
                <a:ext uri="{FF2B5EF4-FFF2-40B4-BE49-F238E27FC236}">
                  <a16:creationId xmlns:a16="http://schemas.microsoft.com/office/drawing/2014/main" id="{432D8DA1-68F0-4C39-83C5-8502FF4F69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475"/>
            <a:stretch/>
          </p:blipFill>
          <p:spPr>
            <a:xfrm>
              <a:off x="10959548" y="234148"/>
              <a:ext cx="906229" cy="685801"/>
            </a:xfrm>
            <a:prstGeom prst="rect">
              <a:avLst/>
            </a:prstGeom>
          </p:spPr>
        </p:pic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7B211C96-EAD9-156E-E638-AAE40F73E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ABC9887-7A2A-1DDF-507B-65E840ADBD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2" y="62583"/>
            <a:ext cx="1046017" cy="104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677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31C963D9-6194-4E7B-9797-E2B0E1C940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C81D3E9-79A9-FD95-BE8E-842A9DD54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171" y="1153572"/>
            <a:ext cx="3644169" cy="4461163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3400" dirty="0">
                <a:solidFill>
                  <a:schemeClr val="tx1"/>
                </a:solidFill>
              </a:rPr>
              <a:t>Informe Mensual Actividades Dirección Medica 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CETRA.</a:t>
            </a:r>
            <a:br>
              <a:rPr lang="es-MX" sz="3400" dirty="0">
                <a:solidFill>
                  <a:schemeClr val="tx1"/>
                </a:solidFill>
              </a:rPr>
            </a:b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Octubre 2025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			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0F5A1FFC-E520-7EE8-3C33-E0CC78394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7385" y="652500"/>
            <a:ext cx="6916554" cy="5322247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Revisión de Herramienta Calidad de los diferentes hospitales públicos y privados.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Información CEGAIP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Oficio HRAE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Oficio IMSS - Bienestar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Recepción a pacientes en el mes de Octubre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Respuesta a Solicitud  de </a:t>
            </a:r>
            <a:r>
              <a:rPr lang="es-MX" sz="24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</a:t>
            </a: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Medica llamada</a:t>
            </a:r>
          </a:p>
        </p:txBody>
      </p:sp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471F83C8-D119-3D75-FB49-8C1F89E628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E7BF6E4-731A-5120-1F44-086DE7DA4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2E6233D-CCD3-AAE9-D0FA-0665134F85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2" y="62583"/>
            <a:ext cx="1046017" cy="104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185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31C963D9-6194-4E7B-9797-E2B0E1C940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C81D3E9-79A9-FD95-BE8E-842A9DD54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171" y="1153572"/>
            <a:ext cx="3644169" cy="4461163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3400" dirty="0">
                <a:solidFill>
                  <a:schemeClr val="tx1"/>
                </a:solidFill>
              </a:rPr>
              <a:t>Informe Mensual Actividades Dirección Medica 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CETRA.</a:t>
            </a:r>
            <a:br>
              <a:rPr lang="es-MX" sz="3400" dirty="0">
                <a:solidFill>
                  <a:schemeClr val="tx1"/>
                </a:solidFill>
              </a:rPr>
            </a:b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Octubre 2025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			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0F5A1FFC-E520-7EE8-3C33-E0CC78394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7385" y="652500"/>
            <a:ext cx="6916554" cy="5322247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Corneas  a pacientes pediátricos 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Traslado de Corneas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Donaciones Multiorgánicas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Mesa de Trabajo UASLP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Mesas de Trabajo Hospitales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00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Junta SSA - CONASABI</a:t>
            </a:r>
            <a:endParaRPr lang="es-MX" sz="20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471F83C8-D119-3D75-FB49-8C1F89E628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E7BF6E4-731A-5120-1F44-086DE7DA4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AC10592-1101-F92A-33EC-181EDDB607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2" y="62583"/>
            <a:ext cx="1046017" cy="104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356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31C963D9-6194-4E7B-9797-E2B0E1C940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C81D3E9-79A9-FD95-BE8E-842A9DD54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171" y="1153572"/>
            <a:ext cx="3644169" cy="4461163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3400" dirty="0">
                <a:solidFill>
                  <a:schemeClr val="tx1"/>
                </a:solidFill>
              </a:rPr>
              <a:t>Informe Mensual Actividades Dirección Medica 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CETRA.</a:t>
            </a:r>
            <a:br>
              <a:rPr lang="es-MX" sz="3400" dirty="0">
                <a:solidFill>
                  <a:schemeClr val="tx1"/>
                </a:solidFill>
              </a:rPr>
            </a:b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Octubre 2025</a:t>
            </a:r>
            <a:br>
              <a:rPr lang="es-MX" sz="3400" dirty="0">
                <a:solidFill>
                  <a:schemeClr val="tx1"/>
                </a:solidFill>
              </a:rPr>
            </a:b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Redes Sociales		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0F5A1FFC-E520-7EE8-3C33-E0CC78394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7385" y="4627418"/>
            <a:ext cx="6916554" cy="1347329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Seguidores en Facebook 1500    + 20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Seguidores en Instagram 226      + 3</a:t>
            </a:r>
          </a:p>
        </p:txBody>
      </p:sp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471F83C8-D119-3D75-FB49-8C1F89E628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E7BF6E4-731A-5120-1F44-086DE7DA4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0BEE0F3-1DC7-88F1-9E59-B492B16D9C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2" y="62583"/>
            <a:ext cx="1046017" cy="104601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EE3D55F-68EC-B1C5-EFF4-6D73054DEF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5456" y="1314047"/>
            <a:ext cx="6848734" cy="349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253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31C963D9-6194-4E7B-9797-E2B0E1C940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471F83C8-D119-3D75-FB49-8C1F89E628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E7BF6E4-731A-5120-1F44-086DE7DA4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419D80F-B195-79DC-1808-63AEE583EB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2" y="62583"/>
            <a:ext cx="1046017" cy="104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717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4AE7ECB-6A09-CF7E-BC32-2D061B45A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2" y="62583"/>
            <a:ext cx="1046017" cy="1046017"/>
          </a:xfrm>
          <a:prstGeom prst="rect">
            <a:avLst/>
          </a:prstGeom>
        </p:spPr>
      </p:pic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31C963D9-6194-4E7B-9797-E2B0E1C940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471F83C8-D119-3D75-FB49-8C1F89E628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E7BF6E4-731A-5120-1F44-086DE7DA41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191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1D23C8-F61F-422C-A111-811BD6C54E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>
                <a:latin typeface="Montserrat Medium" panose="00000600000000000000" pitchFamily="2" charset="0"/>
              </a:rPr>
              <a:t>Gracias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0E1A13B-0A97-4AD5-B4CE-895DDA1C50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>
                <a:latin typeface="Montserrat Light" panose="00000400000000000000" pitchFamily="2" charset="0"/>
              </a:rPr>
              <a:t>Por su atención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28428C40-21BF-4C37-B832-F45E615EA5FE}"/>
              </a:ext>
            </a:extLst>
          </p:cNvPr>
          <p:cNvGrpSpPr/>
          <p:nvPr/>
        </p:nvGrpSpPr>
        <p:grpSpPr>
          <a:xfrm>
            <a:off x="50800" y="234148"/>
            <a:ext cx="12041115" cy="6532840"/>
            <a:chOff x="50800" y="234148"/>
            <a:chExt cx="12041115" cy="6532840"/>
          </a:xfrm>
        </p:grpSpPr>
        <p:pic>
          <p:nvPicPr>
            <p:cNvPr id="6" name="Imagen 5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91D695B7-815E-40DC-BF6A-7B38A92D8C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68" t="92096" r="14446" b="5341"/>
            <a:stretch/>
          </p:blipFill>
          <p:spPr bwMode="auto">
            <a:xfrm>
              <a:off x="50800" y="6348430"/>
              <a:ext cx="12041115" cy="41855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Imagen 7" descr="Logotipo&#10;&#10;Descripción generada automáticamente">
              <a:extLst>
                <a:ext uri="{FF2B5EF4-FFF2-40B4-BE49-F238E27FC236}">
                  <a16:creationId xmlns:a16="http://schemas.microsoft.com/office/drawing/2014/main" id="{97A59855-E035-4967-A178-346D0E921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7019" y="234148"/>
              <a:ext cx="2968758" cy="685801"/>
            </a:xfrm>
            <a:prstGeom prst="rect">
              <a:avLst/>
            </a:prstGeom>
          </p:spPr>
        </p:pic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633E0639-932C-C386-819B-205FC9D90B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2930" y="184264"/>
            <a:ext cx="2595655" cy="84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3974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icial CETRA" id="{27079409-1603-47C2-987A-4C3951B753DD}" vid="{EA4C8C64-4E07-4135-ADAA-A347E9CECA4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Oficial CETRA</Template>
  <TotalTime>843</TotalTime>
  <Words>139</Words>
  <Application>Microsoft Office PowerPoint</Application>
  <PresentationFormat>Panorámica</PresentationFormat>
  <Paragraphs>22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Courier New</vt:lpstr>
      <vt:lpstr>Montserrat Light</vt:lpstr>
      <vt:lpstr>Montserrat Medium</vt:lpstr>
      <vt:lpstr>Tema de Office</vt:lpstr>
      <vt:lpstr>Dirección Médica</vt:lpstr>
      <vt:lpstr>Informe Mensual Actividades Dirección Medica  CETRA.  Octubre 2025    </vt:lpstr>
      <vt:lpstr>Informe Mensual Actividades Dirección Medica  CETRA.  Octubre 2025    </vt:lpstr>
      <vt:lpstr>Informe Mensual Actividades Dirección Medica  CETRA.  Octubre 2025  Redes Sociales  </vt:lpstr>
      <vt:lpstr>Presentación de PowerPoint</vt:lpstr>
      <vt:lpstr>Presentación de PowerPoint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Dirección Médica</dc:title>
  <dc:creator>HECTOR ORTIZ</dc:creator>
  <cp:lastModifiedBy>CETRA SAN LUIS POTOSI</cp:lastModifiedBy>
  <cp:revision>41</cp:revision>
  <cp:lastPrinted>2021-12-01T16:25:01Z</cp:lastPrinted>
  <dcterms:created xsi:type="dcterms:W3CDTF">2023-02-15T14:52:15Z</dcterms:created>
  <dcterms:modified xsi:type="dcterms:W3CDTF">2025-11-03T13:29:52Z</dcterms:modified>
</cp:coreProperties>
</file>