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8" autoAdjust="0"/>
    <p:restoredTop sz="94679" autoAdjust="0"/>
  </p:normalViewPr>
  <p:slideViewPr>
    <p:cSldViewPr>
      <p:cViewPr varScale="1">
        <p:scale>
          <a:sx n="85" d="100"/>
          <a:sy n="85" d="100"/>
        </p:scale>
        <p:origin x="33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Estadística</a:t>
            </a:r>
            <a:r>
              <a:rPr lang="en-US" dirty="0"/>
              <a:t>  </a:t>
            </a:r>
            <a:r>
              <a:rPr lang="en-US" dirty="0" err="1"/>
              <a:t>Mensual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baseline="0" dirty="0" err="1" smtClean="0"/>
              <a:t>Diciembre</a:t>
            </a:r>
            <a:r>
              <a:rPr lang="en-US" baseline="0" dirty="0" smtClean="0"/>
              <a:t> </a:t>
            </a:r>
            <a:r>
              <a:rPr lang="en-US" baseline="0" dirty="0" smtClean="0"/>
              <a:t>2025</a:t>
            </a:r>
            <a:endParaRPr lang="en-US" dirty="0"/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9.9116469816272965E-2"/>
          <c:y val="0.32869537401574805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dic-25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91</c:v>
                </c:pt>
                <c:pt idx="1">
                  <c:v>87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B0-4F46-BE1D-BC39D9C135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923072"/>
        <c:axId val="13924608"/>
      </c:barChart>
      <c:catAx>
        <c:axId val="139230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3924608"/>
        <c:crosses val="autoZero"/>
        <c:auto val="1"/>
        <c:lblAlgn val="ctr"/>
        <c:lblOffset val="100"/>
        <c:noMultiLvlLbl val="0"/>
      </c:catAx>
      <c:valAx>
        <c:axId val="139246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39230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22/12/2025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22/12/2025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22/12/2025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22/12/2025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22/12/2025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22/12/2025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22/12/2025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22/12/2025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22/12/2025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22/12/2025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22/12/2025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22/12/2025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2851549079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510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148</cp:revision>
  <dcterms:created xsi:type="dcterms:W3CDTF">2021-08-24T18:17:24Z</dcterms:created>
  <dcterms:modified xsi:type="dcterms:W3CDTF">2025-12-22T22:27:28Z</dcterms:modified>
</cp:coreProperties>
</file>