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22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07/01/2026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diciembre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:a16="http://schemas.microsoft.com/office/drawing/2014/main" xmlns="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:a16="http://schemas.microsoft.com/office/drawing/2014/main" xmlns="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:a16="http://schemas.microsoft.com/office/drawing/2014/main" xmlns="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:a16="http://schemas.microsoft.com/office/drawing/2014/main" xmlns="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:a16="http://schemas.microsoft.com/office/drawing/2014/main" xmlns="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xmlns="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:a16="http://schemas.microsoft.com/office/drawing/2014/main" xmlns="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:a16="http://schemas.microsoft.com/office/drawing/2014/main" xmlns="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:a16="http://schemas.microsoft.com/office/drawing/2014/main" xmlns="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:a16="http://schemas.microsoft.com/office/drawing/2014/main" xmlns="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:a16="http://schemas.microsoft.com/office/drawing/2014/main" xmlns="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:a16="http://schemas.microsoft.com/office/drawing/2014/main" xmlns="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:a16="http://schemas.microsoft.com/office/drawing/2014/main" xmlns="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:a16="http://schemas.microsoft.com/office/drawing/2014/main" xmlns="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:a16="http://schemas.microsoft.com/office/drawing/2014/main" xmlns="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:a16="http://schemas.microsoft.com/office/drawing/2014/main" xmlns="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:a16="http://schemas.microsoft.com/office/drawing/2014/main" xmlns="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CEE7E47F-D68A-B3FA-D850-031CF3F3D5DA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F197651-6D76-1033-895C-1E7DC1E22638}"/>
              </a:ext>
            </a:extLst>
          </p:cNvPr>
          <p:cNvSpPr/>
          <p:nvPr/>
        </p:nvSpPr>
        <p:spPr>
          <a:xfrm>
            <a:off x="2578664" y="641669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6F97D1CE-F3F9-226E-056B-C0F3E4064641}"/>
              </a:ext>
            </a:extLst>
          </p:cNvPr>
          <p:cNvSpPr/>
          <p:nvPr/>
        </p:nvSpPr>
        <p:spPr>
          <a:xfrm>
            <a:off x="43446" y="638889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xmlns="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Camacho Acevedo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:a16="http://schemas.microsoft.com/office/drawing/2014/main" xmlns="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xmlns="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xmlns="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:a16="http://schemas.microsoft.com/office/drawing/2014/main" xmlns="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:a16="http://schemas.microsoft.com/office/drawing/2014/main" xmlns="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:a16="http://schemas.microsoft.com/office/drawing/2014/main" xmlns="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:a16="http://schemas.microsoft.com/office/drawing/2014/main" xmlns="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601E7CA-2B01-5144-A42A-B4F61C8BF8EB}"/>
              </a:ext>
            </a:extLst>
          </p:cNvPr>
          <p:cNvSpPr/>
          <p:nvPr/>
        </p:nvSpPr>
        <p:spPr>
          <a:xfrm>
            <a:off x="-43250" y="8248976"/>
            <a:ext cx="182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Dalid Monserrat Ramírez Panduro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:a16="http://schemas.microsoft.com/office/drawing/2014/main" xmlns="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55F0E42A-E04E-2BB5-330C-9FF63DC76855}"/>
              </a:ext>
            </a:extLst>
          </p:cNvPr>
          <p:cNvSpPr/>
          <p:nvPr/>
        </p:nvSpPr>
        <p:spPr>
          <a:xfrm>
            <a:off x="27052" y="512541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Miriam Méndez Rocha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BBA97633-704B-8798-DD0F-B983B9A36C49}"/>
              </a:ext>
            </a:extLst>
          </p:cNvPr>
          <p:cNvSpPr/>
          <p:nvPr/>
        </p:nvSpPr>
        <p:spPr>
          <a:xfrm>
            <a:off x="2593397" y="576909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Verónica Cerda Gallegos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30E4ADD2-6C89-9331-699F-A57D78523977}"/>
              </a:ext>
            </a:extLst>
          </p:cNvPr>
          <p:cNvSpPr/>
          <p:nvPr/>
        </p:nvSpPr>
        <p:spPr>
          <a:xfrm>
            <a:off x="51412" y="700563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Esmeralda Sánchez Tenorio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xmlns="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:a16="http://schemas.microsoft.com/office/drawing/2014/main" xmlns="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xmlns="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:a16="http://schemas.microsoft.com/office/drawing/2014/main" xmlns="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:a16="http://schemas.microsoft.com/office/drawing/2014/main" xmlns="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xmlns="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:a16="http://schemas.microsoft.com/office/drawing/2014/main" xmlns="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:a16="http://schemas.microsoft.com/office/drawing/2014/main" xmlns="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xmlns="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xmlns="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xmlns="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:a16="http://schemas.microsoft.com/office/drawing/2014/main" xmlns="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:a16="http://schemas.microsoft.com/office/drawing/2014/main" xmlns="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:a16="http://schemas.microsoft.com/office/drawing/2014/main" xmlns="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:a16="http://schemas.microsoft.com/office/drawing/2014/main" xmlns="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:a16="http://schemas.microsoft.com/office/drawing/2014/main" xmlns="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:a16="http://schemas.microsoft.com/office/drawing/2014/main" xmlns="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:a16="http://schemas.microsoft.com/office/drawing/2014/main" xmlns="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12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12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:a16="http://schemas.microsoft.com/office/drawing/2014/main" xmlns="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xmlns="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:a16="http://schemas.microsoft.com/office/drawing/2014/main" xmlns="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xmlns="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xmlns="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xmlns="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:a16="http://schemas.microsoft.com/office/drawing/2014/main" xmlns="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:a16="http://schemas.microsoft.com/office/drawing/2014/main" xmlns="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:a16="http://schemas.microsoft.com/office/drawing/2014/main" xmlns="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:a16="http://schemas.microsoft.com/office/drawing/2014/main" xmlns="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:a16="http://schemas.microsoft.com/office/drawing/2014/main" xmlns="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:a16="http://schemas.microsoft.com/office/drawing/2014/main" xmlns="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diciembre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:a16="http://schemas.microsoft.com/office/drawing/2014/main" xmlns="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:a16="http://schemas.microsoft.com/office/drawing/2014/main" xmlns="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:a16="http://schemas.microsoft.com/office/drawing/2014/main" xmlns="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xmlns="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:a16="http://schemas.microsoft.com/office/drawing/2014/main" xmlns="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:a16="http://schemas.microsoft.com/office/drawing/2014/main" xmlns="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xmlns="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xmlns="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789F7194-1471-4401-A55B-C1E6EEAC62C2}"/>
              </a:ext>
            </a:extLst>
          </p:cNvPr>
          <p:cNvSpPr/>
          <p:nvPr/>
        </p:nvSpPr>
        <p:spPr>
          <a:xfrm>
            <a:off x="2574386" y="7726228"/>
            <a:ext cx="16470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2080</TotalTime>
  <Words>1971</Words>
  <Application>Microsoft Office PowerPoint</Application>
  <PresentationFormat>Carta (216 x 279 mm)</PresentationFormat>
  <Paragraphs>436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181</cp:revision>
  <dcterms:created xsi:type="dcterms:W3CDTF">2023-06-02T16:53:06Z</dcterms:created>
  <dcterms:modified xsi:type="dcterms:W3CDTF">2026-01-07T16:40:49Z</dcterms:modified>
</cp:coreProperties>
</file>