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907" r:id="rId2"/>
    <p:sldId id="310" r:id="rId3"/>
    <p:sldId id="703" r:id="rId4"/>
    <p:sldId id="308" r:id="rId5"/>
    <p:sldId id="908" r:id="rId6"/>
    <p:sldId id="909" r:id="rId7"/>
    <p:sldId id="910" r:id="rId8"/>
    <p:sldId id="911" r:id="rId9"/>
    <p:sldId id="912" r:id="rId10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393" autoAdjust="0"/>
    <p:restoredTop sz="94660"/>
  </p:normalViewPr>
  <p:slideViewPr>
    <p:cSldViewPr snapToGrid="0">
      <p:cViewPr varScale="1">
        <p:scale>
          <a:sx n="70" d="100"/>
          <a:sy n="70" d="100"/>
        </p:scale>
        <p:origin x="222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9BD9A7-73EC-47AA-9D8F-BB2F1FA75551}" type="datetimeFigureOut">
              <a:rPr lang="es-MX" smtClean="0"/>
              <a:t>02/12/2025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601295-1441-4590-8C49-819EC709653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602558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97608" indent="-305750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27985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9844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11703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90268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168832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47398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125963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fld id="{1E2DF3AD-8A7E-4E81-B590-87E9F4E7EA6C}" type="slidenum">
              <a:rPr lang="es-ES" altLang="es-MX" smtClean="0">
                <a:latin typeface="Times New Roman" panose="02020603050405020304" pitchFamily="18" charset="0"/>
                <a:cs typeface="Arial" panose="020B0604020202020204" pitchFamily="34" charset="0"/>
              </a:rPr>
              <a:pPr eaLnBrk="0" hangingPunct="0"/>
              <a:t>5</a:t>
            </a:fld>
            <a:endParaRPr lang="es-ES" altLang="es-MX" dirty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451100" y="747713"/>
            <a:ext cx="2801938" cy="3738562"/>
          </a:xfrm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MX" altLang="es-MX" dirty="0"/>
              <a:t>Secretaria de Jefe de Depto.</a:t>
            </a:r>
          </a:p>
          <a:p>
            <a:pPr eaLnBrk="1" hangingPunct="1"/>
            <a:endParaRPr lang="es-ES_tradnl" altLang="es-MX" dirty="0"/>
          </a:p>
        </p:txBody>
      </p:sp>
    </p:spTree>
    <p:extLst>
      <p:ext uri="{BB962C8B-B14F-4D97-AF65-F5344CB8AC3E}">
        <p14:creationId xmlns:p14="http://schemas.microsoft.com/office/powerpoint/2010/main" val="24721351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6D0BA951-EDD0-8973-B797-24EFFEE7D3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>
            <a:extLst>
              <a:ext uri="{FF2B5EF4-FFF2-40B4-BE49-F238E27FC236}">
                <a16:creationId xmlns:a16="http://schemas.microsoft.com/office/drawing/2014/main" xmlns="" id="{6D6C13FC-68AC-5B20-FACA-CD2AAAB0DA4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97608" indent="-305750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27985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9844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11703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90268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168832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47398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125963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fld id="{1E2DF3AD-8A7E-4E81-B590-87E9F4E7EA6C}" type="slidenum">
              <a:rPr lang="es-ES" altLang="es-MX" smtClean="0">
                <a:latin typeface="Times New Roman" panose="02020603050405020304" pitchFamily="18" charset="0"/>
                <a:cs typeface="Arial" panose="020B0604020202020204" pitchFamily="34" charset="0"/>
              </a:rPr>
              <a:pPr eaLnBrk="0" hangingPunct="0"/>
              <a:t>6</a:t>
            </a:fld>
            <a:endParaRPr lang="es-ES" altLang="es-MX" dirty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xmlns="" id="{B1963CDB-E1B4-3BEB-0534-505DEE4358C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451100" y="747713"/>
            <a:ext cx="2801938" cy="3738562"/>
          </a:xfrm>
          <a:ln/>
        </p:spPr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xmlns="" id="{C78E34DD-FC60-D811-704E-8B5B5ACC979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MX" altLang="es-MX" dirty="0"/>
              <a:t>Secretaria de Jefe de Depto.</a:t>
            </a:r>
          </a:p>
          <a:p>
            <a:pPr eaLnBrk="1" hangingPunct="1"/>
            <a:endParaRPr lang="es-ES_tradnl" altLang="es-MX" dirty="0"/>
          </a:p>
        </p:txBody>
      </p:sp>
    </p:spTree>
    <p:extLst>
      <p:ext uri="{BB962C8B-B14F-4D97-AF65-F5344CB8AC3E}">
        <p14:creationId xmlns:p14="http://schemas.microsoft.com/office/powerpoint/2010/main" val="8470684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9F03ECF8-B1EE-D7E7-ED03-6B9DF6A2D1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>
            <a:extLst>
              <a:ext uri="{FF2B5EF4-FFF2-40B4-BE49-F238E27FC236}">
                <a16:creationId xmlns:a16="http://schemas.microsoft.com/office/drawing/2014/main" xmlns="" id="{520DB626-0E2F-C425-0F71-14351988071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97608" indent="-305750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27985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9844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11703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90268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168832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47398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125963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fld id="{1E2DF3AD-8A7E-4E81-B590-87E9F4E7EA6C}" type="slidenum">
              <a:rPr lang="es-ES" altLang="es-MX" smtClean="0">
                <a:latin typeface="Times New Roman" panose="02020603050405020304" pitchFamily="18" charset="0"/>
                <a:cs typeface="Arial" panose="020B0604020202020204" pitchFamily="34" charset="0"/>
              </a:rPr>
              <a:pPr eaLnBrk="0" hangingPunct="0"/>
              <a:t>7</a:t>
            </a:fld>
            <a:endParaRPr lang="es-ES" altLang="es-MX" dirty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xmlns="" id="{6A55B48F-73D5-B225-73F1-8F052949A4F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451100" y="747713"/>
            <a:ext cx="2801938" cy="3738562"/>
          </a:xfrm>
          <a:ln/>
        </p:spPr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xmlns="" id="{F38764DA-DEBB-D6F0-830F-CDE264D6B5A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MX" altLang="es-MX" dirty="0"/>
              <a:t>Secretaria de Jefe de Depto.</a:t>
            </a:r>
          </a:p>
          <a:p>
            <a:pPr eaLnBrk="1" hangingPunct="1"/>
            <a:endParaRPr lang="es-ES_tradnl" altLang="es-MX" dirty="0"/>
          </a:p>
        </p:txBody>
      </p:sp>
    </p:spTree>
    <p:extLst>
      <p:ext uri="{BB962C8B-B14F-4D97-AF65-F5344CB8AC3E}">
        <p14:creationId xmlns:p14="http://schemas.microsoft.com/office/powerpoint/2010/main" val="30778044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011D792-D57F-C75E-BC65-CF6B5E841E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>
            <a:extLst>
              <a:ext uri="{FF2B5EF4-FFF2-40B4-BE49-F238E27FC236}">
                <a16:creationId xmlns:a16="http://schemas.microsoft.com/office/drawing/2014/main" xmlns="" id="{030EE97C-1136-50D8-8E77-4816441370A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97608" indent="-305750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27985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9844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11703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90268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168832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47398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125963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fld id="{1E2DF3AD-8A7E-4E81-B590-87E9F4E7EA6C}" type="slidenum">
              <a:rPr lang="es-ES" altLang="es-MX" smtClean="0">
                <a:latin typeface="Times New Roman" panose="02020603050405020304" pitchFamily="18" charset="0"/>
                <a:cs typeface="Arial" panose="020B0604020202020204" pitchFamily="34" charset="0"/>
              </a:rPr>
              <a:pPr eaLnBrk="0" hangingPunct="0"/>
              <a:t>8</a:t>
            </a:fld>
            <a:endParaRPr lang="es-ES" altLang="es-MX" dirty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xmlns="" id="{BD0F4092-0C97-DBF3-63E9-57101F14BD3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451100" y="747713"/>
            <a:ext cx="2801938" cy="3738562"/>
          </a:xfrm>
          <a:ln/>
        </p:spPr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xmlns="" id="{AE2F967A-3B8F-841B-5115-090FB078A12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MX" altLang="es-MX" dirty="0"/>
              <a:t>Secretaria de Jefe de Depto.</a:t>
            </a:r>
          </a:p>
          <a:p>
            <a:pPr eaLnBrk="1" hangingPunct="1"/>
            <a:endParaRPr lang="es-ES_tradnl" altLang="es-MX" dirty="0"/>
          </a:p>
        </p:txBody>
      </p:sp>
    </p:spTree>
    <p:extLst>
      <p:ext uri="{BB962C8B-B14F-4D97-AF65-F5344CB8AC3E}">
        <p14:creationId xmlns:p14="http://schemas.microsoft.com/office/powerpoint/2010/main" val="10835087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584778F-5AA5-068C-7FC4-26B1C4E60B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>
            <a:extLst>
              <a:ext uri="{FF2B5EF4-FFF2-40B4-BE49-F238E27FC236}">
                <a16:creationId xmlns:a16="http://schemas.microsoft.com/office/drawing/2014/main" xmlns="" id="{6346CC41-23A6-8BFA-B975-EC765908D36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97608" indent="-305750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27985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9844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11703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90268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168832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47398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125963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fld id="{1E2DF3AD-8A7E-4E81-B590-87E9F4E7EA6C}" type="slidenum">
              <a:rPr lang="es-ES" altLang="es-MX" smtClean="0">
                <a:latin typeface="Times New Roman" panose="02020603050405020304" pitchFamily="18" charset="0"/>
                <a:cs typeface="Arial" panose="020B0604020202020204" pitchFamily="34" charset="0"/>
              </a:rPr>
              <a:pPr eaLnBrk="0" hangingPunct="0"/>
              <a:t>9</a:t>
            </a:fld>
            <a:endParaRPr lang="es-ES" altLang="es-MX" dirty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xmlns="" id="{5F239EAF-E168-CC56-8275-EF76558FC97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451100" y="747713"/>
            <a:ext cx="2801938" cy="3738562"/>
          </a:xfrm>
          <a:ln/>
        </p:spPr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xmlns="" id="{605C5B1E-CDE3-FCB4-4C68-79D6920712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MX" altLang="es-MX" dirty="0"/>
              <a:t>Secretaria de Jefe de Depto.</a:t>
            </a:r>
          </a:p>
          <a:p>
            <a:pPr eaLnBrk="1" hangingPunct="1"/>
            <a:endParaRPr lang="es-ES_tradnl" altLang="es-MX" dirty="0"/>
          </a:p>
        </p:txBody>
      </p:sp>
    </p:spTree>
    <p:extLst>
      <p:ext uri="{BB962C8B-B14F-4D97-AF65-F5344CB8AC3E}">
        <p14:creationId xmlns:p14="http://schemas.microsoft.com/office/powerpoint/2010/main" val="20403827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02/12/2025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330428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02/12/2025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69188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02/12/2025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923177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02/12/2025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661928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02/12/2025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815025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02/12/2025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113811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02/12/2025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351505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02/12/2025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6827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02/12/2025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26656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02/12/2025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06373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02/12/2025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06112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6117B4-4926-46BB-B0B0-5BA8DB5B22D5}" type="datetimeFigureOut">
              <a:rPr lang="es-MX" smtClean="0"/>
              <a:t>02/12/2025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11496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3" name="Conector recto 42">
            <a:extLst>
              <a:ext uri="{FF2B5EF4-FFF2-40B4-BE49-F238E27FC236}">
                <a16:creationId xmlns:a16="http://schemas.microsoft.com/office/drawing/2014/main" xmlns="" id="{C0D2C0A0-1BE5-45D0-3B4A-6160D398ABAA}"/>
              </a:ext>
            </a:extLst>
          </p:cNvPr>
          <p:cNvCxnSpPr>
            <a:cxnSpLocks/>
            <a:stCxn id="21543" idx="2"/>
          </p:cNvCxnSpPr>
          <p:nvPr/>
        </p:nvCxnSpPr>
        <p:spPr>
          <a:xfrm>
            <a:off x="3470163" y="1693394"/>
            <a:ext cx="25001" cy="389893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7" name="107 Conector recto"/>
          <p:cNvCxnSpPr>
            <a:cxnSpLocks/>
          </p:cNvCxnSpPr>
          <p:nvPr/>
        </p:nvCxnSpPr>
        <p:spPr>
          <a:xfrm>
            <a:off x="5498598" y="2384310"/>
            <a:ext cx="0" cy="76547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8" name="112 Conector recto">
            <a:extLst>
              <a:ext uri="{FF2B5EF4-FFF2-40B4-BE49-F238E27FC236}">
                <a16:creationId xmlns:a16="http://schemas.microsoft.com/office/drawing/2014/main" xmlns="" id="{5CA08073-C86E-44F6-A79B-7D9FDA7ABB17}"/>
              </a:ext>
            </a:extLst>
          </p:cNvPr>
          <p:cNvCxnSpPr>
            <a:cxnSpLocks/>
          </p:cNvCxnSpPr>
          <p:nvPr/>
        </p:nvCxnSpPr>
        <p:spPr>
          <a:xfrm>
            <a:off x="4483042" y="2561444"/>
            <a:ext cx="9896" cy="303088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95 Conector recto"/>
          <p:cNvCxnSpPr>
            <a:cxnSpLocks/>
          </p:cNvCxnSpPr>
          <p:nvPr/>
        </p:nvCxnSpPr>
        <p:spPr>
          <a:xfrm>
            <a:off x="2146009" y="1962412"/>
            <a:ext cx="1315618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31" name="Imagen 9">
            <a:extLst>
              <a:ext uri="{FF2B5EF4-FFF2-40B4-BE49-F238E27FC236}">
                <a16:creationId xmlns:a16="http://schemas.microsoft.com/office/drawing/2014/main" xmlns="" id="{9BEC404A-15CC-4437-ABDA-CDE673F50E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4" name="Rectangle 9"/>
          <p:cNvSpPr>
            <a:spLocks noChangeArrowheads="1"/>
          </p:cNvSpPr>
          <p:nvPr/>
        </p:nvSpPr>
        <p:spPr bwMode="auto">
          <a:xfrm>
            <a:off x="4671298" y="181399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130" name="Rectangle 9"/>
          <p:cNvSpPr>
            <a:spLocks noChangeArrowheads="1"/>
          </p:cNvSpPr>
          <p:nvPr/>
        </p:nvSpPr>
        <p:spPr bwMode="auto">
          <a:xfrm>
            <a:off x="4823855" y="597146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194" name="Rectangle 9"/>
          <p:cNvSpPr>
            <a:spLocks noChangeArrowheads="1"/>
          </p:cNvSpPr>
          <p:nvPr/>
        </p:nvSpPr>
        <p:spPr bwMode="auto">
          <a:xfrm>
            <a:off x="763141" y="598663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145" name="104 Conector recto"/>
          <p:cNvCxnSpPr/>
          <p:nvPr/>
        </p:nvCxnSpPr>
        <p:spPr>
          <a:xfrm rot="5400000">
            <a:off x="1193831" y="2557130"/>
            <a:ext cx="325369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9" name="104 Conector recto"/>
          <p:cNvCxnSpPr/>
          <p:nvPr/>
        </p:nvCxnSpPr>
        <p:spPr>
          <a:xfrm rot="5400000">
            <a:off x="5408863" y="5779787"/>
            <a:ext cx="396000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5" name="104 Conector recto"/>
          <p:cNvCxnSpPr/>
          <p:nvPr/>
        </p:nvCxnSpPr>
        <p:spPr>
          <a:xfrm rot="5400000">
            <a:off x="1404679" y="5798798"/>
            <a:ext cx="396000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6" name="95 Conector recto"/>
          <p:cNvCxnSpPr>
            <a:cxnSpLocks/>
          </p:cNvCxnSpPr>
          <p:nvPr/>
        </p:nvCxnSpPr>
        <p:spPr>
          <a:xfrm flipV="1">
            <a:off x="2484532" y="2565697"/>
            <a:ext cx="1997333" cy="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510" name="Line 27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21511" name="Text Box 71"/>
          <p:cNvSpPr txBox="1">
            <a:spLocks noChangeArrowheads="1"/>
          </p:cNvSpPr>
          <p:nvPr/>
        </p:nvSpPr>
        <p:spPr bwMode="auto">
          <a:xfrm>
            <a:off x="6350" y="617910"/>
            <a:ext cx="68516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  <a:cs typeface="Arial" panose="020B0604020202020204" pitchFamily="34" charset="0"/>
              </a:rPr>
              <a:t>Colegio de Bachilleres del Estado de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  <a:cs typeface="Arial" panose="020B0604020202020204" pitchFamily="34" charset="0"/>
              </a:rPr>
              <a:t> Dirección General </a:t>
            </a:r>
            <a:endParaRPr lang="es-ES_tradnl" sz="1200" b="1" i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1514" name="Rectangle 9"/>
          <p:cNvSpPr>
            <a:spLocks noChangeArrowheads="1"/>
          </p:cNvSpPr>
          <p:nvPr/>
        </p:nvSpPr>
        <p:spPr bwMode="auto">
          <a:xfrm>
            <a:off x="4685647" y="447981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b="1" dirty="0">
              <a:cs typeface="Arial" charset="0"/>
            </a:endParaRPr>
          </a:p>
          <a:p>
            <a:pPr algn="ctr"/>
            <a:endParaRPr lang="es-ES" sz="500" b="1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21516" name="Rectangle 9"/>
          <p:cNvSpPr>
            <a:spLocks noChangeArrowheads="1"/>
          </p:cNvSpPr>
          <p:nvPr/>
        </p:nvSpPr>
        <p:spPr bwMode="auto">
          <a:xfrm>
            <a:off x="4679564" y="315256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grpSp>
        <p:nvGrpSpPr>
          <p:cNvPr id="29" name="Grupo 28"/>
          <p:cNvGrpSpPr/>
          <p:nvPr/>
        </p:nvGrpSpPr>
        <p:grpSpPr>
          <a:xfrm>
            <a:off x="1604302" y="8219159"/>
            <a:ext cx="2170112" cy="553998"/>
            <a:chOff x="1268413" y="8101013"/>
            <a:chExt cx="2170112" cy="553998"/>
          </a:xfrm>
        </p:grpSpPr>
        <p:sp>
          <p:nvSpPr>
            <p:cNvPr id="12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3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5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12 Puestos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00 Puestos de  base.          </a:t>
              </a:r>
              <a:endParaRPr lang="es-ES_tradnl" sz="700" dirty="0">
                <a:solidFill>
                  <a:schemeClr val="accent1">
                    <a:lumMod val="75000"/>
                  </a:schemeClr>
                </a:solidFill>
                <a:latin typeface="Literata" pitchFamily="2" charset="0"/>
              </a:endParaRP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 Total : </a:t>
              </a:r>
              <a:r>
                <a:rPr lang="es-MX" sz="700" b="1" i="1" dirty="0">
                  <a:latin typeface="Literata" pitchFamily="2" charset="0"/>
                </a:rPr>
                <a:t>12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14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45" name="111 Conector recto"/>
          <p:cNvCxnSpPr/>
          <p:nvPr/>
        </p:nvCxnSpPr>
        <p:spPr>
          <a:xfrm>
            <a:off x="4699736" y="4646169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111 Conector recto"/>
          <p:cNvCxnSpPr>
            <a:cxnSpLocks/>
          </p:cNvCxnSpPr>
          <p:nvPr/>
        </p:nvCxnSpPr>
        <p:spPr>
          <a:xfrm>
            <a:off x="4679564" y="3325760"/>
            <a:ext cx="1585026" cy="8024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43" name="Rectangle 9"/>
          <p:cNvSpPr>
            <a:spLocks noChangeArrowheads="1"/>
          </p:cNvSpPr>
          <p:nvPr/>
        </p:nvSpPr>
        <p:spPr bwMode="auto">
          <a:xfrm>
            <a:off x="2676363" y="124339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>
                <a:alpha val="99000"/>
              </a:srgbClr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" sz="800" dirty="0">
              <a:cs typeface="Arial" charset="0"/>
            </a:endParaRPr>
          </a:p>
        </p:txBody>
      </p:sp>
      <p:cxnSp>
        <p:nvCxnSpPr>
          <p:cNvPr id="65" name="111 Conector recto"/>
          <p:cNvCxnSpPr/>
          <p:nvPr/>
        </p:nvCxnSpPr>
        <p:spPr>
          <a:xfrm>
            <a:off x="2681003" y="1398907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50" name="Rectangle 9"/>
          <p:cNvSpPr>
            <a:spLocks noChangeArrowheads="1"/>
          </p:cNvSpPr>
          <p:nvPr/>
        </p:nvSpPr>
        <p:spPr bwMode="auto">
          <a:xfrm>
            <a:off x="2666997" y="317163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r>
              <a:rPr lang="es-MX" sz="700" dirty="0">
                <a:cs typeface="Arial" charset="0"/>
              </a:rPr>
              <a:t> </a:t>
            </a:r>
          </a:p>
          <a:p>
            <a:pPr algn="ctr"/>
            <a:endParaRPr lang="es-MX" sz="700" dirty="0">
              <a:cs typeface="Arial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2688550" y="1384282"/>
            <a:ext cx="158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Ricardo Daniel Centeno Trejo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Director General (DG-I)</a:t>
            </a:r>
          </a:p>
        </p:txBody>
      </p:sp>
      <p:sp>
        <p:nvSpPr>
          <p:cNvPr id="6" name="Rectángulo 5"/>
          <p:cNvSpPr/>
          <p:nvPr/>
        </p:nvSpPr>
        <p:spPr>
          <a:xfrm>
            <a:off x="2662406" y="3130784"/>
            <a:ext cx="158077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Unidad  Jurídica y de </a:t>
            </a:r>
          </a:p>
          <a:p>
            <a:pPr algn="ctr"/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Derechos Humanos 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4678660" y="4484640"/>
            <a:ext cx="162018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Unidad de Comunicación Social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793447" y="5992272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Dirección Académica</a:t>
            </a:r>
          </a:p>
        </p:txBody>
      </p:sp>
      <p:sp>
        <p:nvSpPr>
          <p:cNvPr id="26" name="Rectángulo 25"/>
          <p:cNvSpPr/>
          <p:nvPr/>
        </p:nvSpPr>
        <p:spPr>
          <a:xfrm>
            <a:off x="4678660" y="3341120"/>
            <a:ext cx="162975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Yessica Alejandra Rosales Méndez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Oficina (CF34015-14) 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7" name="Rectángulo 26"/>
          <p:cNvSpPr/>
          <p:nvPr/>
        </p:nvSpPr>
        <p:spPr>
          <a:xfrm>
            <a:off x="4678660" y="3096088"/>
            <a:ext cx="15744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Unidad de Transparencia  y  </a:t>
            </a:r>
          </a:p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Coordinación de Archivo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8" name="Rectángulo 27"/>
          <p:cNvSpPr/>
          <p:nvPr/>
        </p:nvSpPr>
        <p:spPr>
          <a:xfrm>
            <a:off x="2689358" y="1229249"/>
            <a:ext cx="161161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Dirección</a:t>
            </a: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 G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eneral</a:t>
            </a:r>
            <a:endParaRPr lang="es-ES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17" name="112 Conector recto"/>
          <p:cNvCxnSpPr>
            <a:cxnSpLocks/>
          </p:cNvCxnSpPr>
          <p:nvPr/>
        </p:nvCxnSpPr>
        <p:spPr>
          <a:xfrm>
            <a:off x="2480635" y="2565697"/>
            <a:ext cx="3897" cy="3038082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523" name="Rectangle 9"/>
          <p:cNvSpPr>
            <a:spLocks noChangeArrowheads="1"/>
          </p:cNvSpPr>
          <p:nvPr/>
        </p:nvSpPr>
        <p:spPr bwMode="auto">
          <a:xfrm>
            <a:off x="583382" y="18086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37" name="111 Conector recto"/>
          <p:cNvCxnSpPr>
            <a:cxnSpLocks/>
          </p:cNvCxnSpPr>
          <p:nvPr/>
        </p:nvCxnSpPr>
        <p:spPr>
          <a:xfrm>
            <a:off x="593112" y="1967365"/>
            <a:ext cx="1579986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04" name="Rectángulo 21503"/>
          <p:cNvSpPr/>
          <p:nvPr/>
        </p:nvSpPr>
        <p:spPr>
          <a:xfrm>
            <a:off x="584684" y="1795339"/>
            <a:ext cx="159947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Secretaría (0)  Particular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14" name="Rectángulo 113"/>
          <p:cNvSpPr/>
          <p:nvPr/>
        </p:nvSpPr>
        <p:spPr>
          <a:xfrm>
            <a:off x="569814" y="1962412"/>
            <a:ext cx="16271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Jacobo Soria Hernández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cxnSp>
        <p:nvCxnSpPr>
          <p:cNvPr id="148" name="90 Conector recto"/>
          <p:cNvCxnSpPr>
            <a:cxnSpLocks/>
          </p:cNvCxnSpPr>
          <p:nvPr/>
        </p:nvCxnSpPr>
        <p:spPr>
          <a:xfrm flipV="1">
            <a:off x="1604302" y="5580880"/>
            <a:ext cx="4001767" cy="2289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4" name="90 Conector recto"/>
          <p:cNvCxnSpPr>
            <a:cxnSpLocks/>
          </p:cNvCxnSpPr>
          <p:nvPr/>
        </p:nvCxnSpPr>
        <p:spPr>
          <a:xfrm flipV="1">
            <a:off x="1356230" y="2385540"/>
            <a:ext cx="2064098" cy="1687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8" name="Rectángulo 167"/>
          <p:cNvSpPr/>
          <p:nvPr/>
        </p:nvSpPr>
        <p:spPr>
          <a:xfrm>
            <a:off x="5230305" y="6264188"/>
            <a:ext cx="21031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700" b="1" dirty="0">
                <a:cs typeface="Arial" charset="0"/>
              </a:rPr>
              <a:t> </a:t>
            </a:r>
            <a:endParaRPr lang="es-MX" sz="700" dirty="0"/>
          </a:p>
        </p:txBody>
      </p:sp>
      <p:sp>
        <p:nvSpPr>
          <p:cNvPr id="172" name="Rectángulo 171"/>
          <p:cNvSpPr/>
          <p:nvPr/>
        </p:nvSpPr>
        <p:spPr>
          <a:xfrm>
            <a:off x="4823855" y="5929194"/>
            <a:ext cx="16201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Dirección de Planeación Académica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63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cxnSp>
        <p:nvCxnSpPr>
          <p:cNvPr id="129" name="90 Conector recto"/>
          <p:cNvCxnSpPr>
            <a:cxnSpLocks/>
          </p:cNvCxnSpPr>
          <p:nvPr/>
        </p:nvCxnSpPr>
        <p:spPr>
          <a:xfrm>
            <a:off x="3495164" y="4646169"/>
            <a:ext cx="1190483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506" name="Rectangle 9"/>
          <p:cNvSpPr>
            <a:spLocks noChangeArrowheads="1"/>
          </p:cNvSpPr>
          <p:nvPr/>
        </p:nvSpPr>
        <p:spPr bwMode="auto">
          <a:xfrm>
            <a:off x="578556" y="2717744"/>
            <a:ext cx="1586356" cy="1238423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r>
              <a:rPr lang="es-ES_tradnl" sz="700" b="1" dirty="0">
                <a:cs typeface="Arial" charset="0"/>
              </a:rPr>
              <a:t>      </a:t>
            </a: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ES" sz="700" dirty="0">
              <a:cs typeface="Arial" charset="0"/>
            </a:endParaRPr>
          </a:p>
        </p:txBody>
      </p:sp>
      <p:cxnSp>
        <p:nvCxnSpPr>
          <p:cNvPr id="44" name="111 Conector recto"/>
          <p:cNvCxnSpPr>
            <a:cxnSpLocks/>
          </p:cNvCxnSpPr>
          <p:nvPr/>
        </p:nvCxnSpPr>
        <p:spPr>
          <a:xfrm>
            <a:off x="580286" y="3199593"/>
            <a:ext cx="1567775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75 CuadroTexto"/>
          <p:cNvSpPr txBox="1"/>
          <p:nvPr/>
        </p:nvSpPr>
        <p:spPr>
          <a:xfrm>
            <a:off x="578610" y="2720609"/>
            <a:ext cx="158635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Coordinación  de Zona   </a:t>
            </a:r>
          </a:p>
        </p:txBody>
      </p:sp>
      <p:cxnSp>
        <p:nvCxnSpPr>
          <p:cNvPr id="78" name="111 Conector recto"/>
          <p:cNvCxnSpPr/>
          <p:nvPr/>
        </p:nvCxnSpPr>
        <p:spPr>
          <a:xfrm flipV="1">
            <a:off x="590836" y="3474299"/>
            <a:ext cx="1546677" cy="521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ángulo 30"/>
          <p:cNvSpPr/>
          <p:nvPr/>
        </p:nvSpPr>
        <p:spPr>
          <a:xfrm>
            <a:off x="573671" y="3191622"/>
            <a:ext cx="15775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Luis Gerardo Hervert Hervet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sp>
        <p:nvSpPr>
          <p:cNvPr id="122" name="Rectángulo 121"/>
          <p:cNvSpPr/>
          <p:nvPr/>
        </p:nvSpPr>
        <p:spPr>
          <a:xfrm>
            <a:off x="568481" y="3464663"/>
            <a:ext cx="15775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Daniel Hernández Labastida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sp>
        <p:nvSpPr>
          <p:cNvPr id="123" name="Rectángulo 122"/>
          <p:cNvSpPr/>
          <p:nvPr/>
        </p:nvSpPr>
        <p:spPr>
          <a:xfrm>
            <a:off x="583019" y="2919370"/>
            <a:ext cx="156299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Luis Manuel Almaguer Ochoa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cxnSp>
        <p:nvCxnSpPr>
          <p:cNvPr id="189" name="111 Conector recto"/>
          <p:cNvCxnSpPr/>
          <p:nvPr/>
        </p:nvCxnSpPr>
        <p:spPr>
          <a:xfrm>
            <a:off x="574282" y="3718795"/>
            <a:ext cx="1584176" cy="645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5" name="Text Box 148">
            <a:extLst>
              <a:ext uri="{FF2B5EF4-FFF2-40B4-BE49-F238E27FC236}">
                <a16:creationId xmlns:a16="http://schemas.microsoft.com/office/drawing/2014/main" xmlns="" id="{B07C7EAA-5B4B-4652-8261-AF2F585549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 noviembre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2025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127" name="Rectángulo 126"/>
          <p:cNvSpPr/>
          <p:nvPr/>
        </p:nvSpPr>
        <p:spPr>
          <a:xfrm>
            <a:off x="4607490" y="1978230"/>
            <a:ext cx="17167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Benito Alberto Almanza Monsivais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39" name="Rectángulo 138"/>
          <p:cNvSpPr/>
          <p:nvPr/>
        </p:nvSpPr>
        <p:spPr>
          <a:xfrm>
            <a:off x="4676500" y="1788086"/>
            <a:ext cx="159372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Auditor Interno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33" name="90 Conector recto"/>
          <p:cNvCxnSpPr/>
          <p:nvPr/>
        </p:nvCxnSpPr>
        <p:spPr>
          <a:xfrm flipV="1">
            <a:off x="3415894" y="2384310"/>
            <a:ext cx="2085952" cy="1334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0" name="111 Conector recto"/>
          <p:cNvCxnSpPr>
            <a:cxnSpLocks/>
          </p:cNvCxnSpPr>
          <p:nvPr/>
        </p:nvCxnSpPr>
        <p:spPr>
          <a:xfrm>
            <a:off x="578556" y="2935337"/>
            <a:ext cx="1586356" cy="277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111 Conector recto">
            <a:extLst>
              <a:ext uri="{FF2B5EF4-FFF2-40B4-BE49-F238E27FC236}">
                <a16:creationId xmlns:a16="http://schemas.microsoft.com/office/drawing/2014/main" xmlns="" id="{AC99C43E-D0ED-43E5-BB81-34B7B51066AF}"/>
              </a:ext>
            </a:extLst>
          </p:cNvPr>
          <p:cNvCxnSpPr/>
          <p:nvPr/>
        </p:nvCxnSpPr>
        <p:spPr>
          <a:xfrm>
            <a:off x="4646819" y="1959521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111 Conector recto">
            <a:extLst>
              <a:ext uri="{FF2B5EF4-FFF2-40B4-BE49-F238E27FC236}">
                <a16:creationId xmlns:a16="http://schemas.microsoft.com/office/drawing/2014/main" xmlns="" id="{BBE31698-095C-4BD4-AB2C-773E47B14D90}"/>
              </a:ext>
            </a:extLst>
          </p:cNvPr>
          <p:cNvCxnSpPr>
            <a:cxnSpLocks/>
          </p:cNvCxnSpPr>
          <p:nvPr/>
        </p:nvCxnSpPr>
        <p:spPr>
          <a:xfrm>
            <a:off x="763141" y="6166962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90 Conector recto"/>
          <p:cNvCxnSpPr>
            <a:cxnSpLocks/>
          </p:cNvCxnSpPr>
          <p:nvPr/>
        </p:nvCxnSpPr>
        <p:spPr>
          <a:xfrm>
            <a:off x="3477525" y="1964787"/>
            <a:ext cx="1201135" cy="827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0" name="111 Conector recto">
            <a:extLst>
              <a:ext uri="{FF2B5EF4-FFF2-40B4-BE49-F238E27FC236}">
                <a16:creationId xmlns:a16="http://schemas.microsoft.com/office/drawing/2014/main" xmlns="" id="{707F735B-B252-42D6-8570-11669A799989}"/>
              </a:ext>
            </a:extLst>
          </p:cNvPr>
          <p:cNvCxnSpPr/>
          <p:nvPr/>
        </p:nvCxnSpPr>
        <p:spPr>
          <a:xfrm>
            <a:off x="4823855" y="6186802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2" name="111 Conector recto">
            <a:extLst>
              <a:ext uri="{FF2B5EF4-FFF2-40B4-BE49-F238E27FC236}">
                <a16:creationId xmlns:a16="http://schemas.microsoft.com/office/drawing/2014/main" xmlns="" id="{E8D5C901-901B-412D-ADBC-22DC141342A7}"/>
              </a:ext>
            </a:extLst>
          </p:cNvPr>
          <p:cNvCxnSpPr/>
          <p:nvPr/>
        </p:nvCxnSpPr>
        <p:spPr>
          <a:xfrm>
            <a:off x="2666997" y="3399116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3" name="Rectángulo 192">
            <a:extLst>
              <a:ext uri="{FF2B5EF4-FFF2-40B4-BE49-F238E27FC236}">
                <a16:creationId xmlns:a16="http://schemas.microsoft.com/office/drawing/2014/main" xmlns="" id="{CA4AD539-7BB2-40F7-81A1-FA5411BF9DA2}"/>
              </a:ext>
            </a:extLst>
          </p:cNvPr>
          <p:cNvSpPr/>
          <p:nvPr/>
        </p:nvSpPr>
        <p:spPr>
          <a:xfrm>
            <a:off x="2696237" y="3351396"/>
            <a:ext cx="15816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Barbara Sánchez Calvillo 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9" name="Rectangle 9">
            <a:extLst>
              <a:ext uri="{FF2B5EF4-FFF2-40B4-BE49-F238E27FC236}">
                <a16:creationId xmlns:a16="http://schemas.microsoft.com/office/drawing/2014/main" xmlns="" id="{46984A10-5553-2542-9BAA-770694DE5E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80599" y="387907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b="1" dirty="0">
              <a:cs typeface="Arial" charset="0"/>
            </a:endParaRPr>
          </a:p>
          <a:p>
            <a:pPr algn="ctr"/>
            <a:endParaRPr lang="es-ES" sz="500" b="1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20" name="111 Conector recto">
            <a:extLst>
              <a:ext uri="{FF2B5EF4-FFF2-40B4-BE49-F238E27FC236}">
                <a16:creationId xmlns:a16="http://schemas.microsoft.com/office/drawing/2014/main" xmlns="" id="{B0F270DB-5B8A-2247-72BF-24B5A194FB4F}"/>
              </a:ext>
            </a:extLst>
          </p:cNvPr>
          <p:cNvCxnSpPr/>
          <p:nvPr/>
        </p:nvCxnSpPr>
        <p:spPr>
          <a:xfrm>
            <a:off x="2701364" y="4070285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ángulo 20">
            <a:extLst>
              <a:ext uri="{FF2B5EF4-FFF2-40B4-BE49-F238E27FC236}">
                <a16:creationId xmlns:a16="http://schemas.microsoft.com/office/drawing/2014/main" xmlns="" id="{389B4188-262E-B370-7632-3A243B1FD815}"/>
              </a:ext>
            </a:extLst>
          </p:cNvPr>
          <p:cNvSpPr/>
          <p:nvPr/>
        </p:nvSpPr>
        <p:spPr>
          <a:xfrm>
            <a:off x="2680791" y="3838009"/>
            <a:ext cx="162018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Unidad de Igualdad de Género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xmlns="" id="{F49FDC92-E81C-978D-510B-2BF9C4AA13C2}"/>
              </a:ext>
            </a:extLst>
          </p:cNvPr>
          <p:cNvSpPr/>
          <p:nvPr/>
        </p:nvSpPr>
        <p:spPr>
          <a:xfrm>
            <a:off x="2682335" y="4049736"/>
            <a:ext cx="15816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Jessica Samantha Lozano Franco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xmlns="" id="{56B39D6F-28A1-B1AC-9D4B-F96F060D734E}"/>
              </a:ext>
            </a:extLst>
          </p:cNvPr>
          <p:cNvSpPr/>
          <p:nvPr/>
        </p:nvSpPr>
        <p:spPr>
          <a:xfrm>
            <a:off x="583019" y="3678179"/>
            <a:ext cx="15775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sp>
        <p:nvSpPr>
          <p:cNvPr id="36" name="Rectangle 9">
            <a:extLst>
              <a:ext uri="{FF2B5EF4-FFF2-40B4-BE49-F238E27FC236}">
                <a16:creationId xmlns:a16="http://schemas.microsoft.com/office/drawing/2014/main" xmlns="" id="{61A928C6-AE4A-6844-5AB5-E6C2BF18D0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26698" y="598581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b="1" dirty="0">
              <a:cs typeface="Arial" charset="0"/>
            </a:endParaRPr>
          </a:p>
          <a:p>
            <a:pPr algn="ctr"/>
            <a:endParaRPr lang="es-ES" sz="500" b="1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39" name="111 Conector recto">
            <a:extLst>
              <a:ext uri="{FF2B5EF4-FFF2-40B4-BE49-F238E27FC236}">
                <a16:creationId xmlns:a16="http://schemas.microsoft.com/office/drawing/2014/main" xmlns="" id="{2F9F5A30-60E0-D09D-1D05-3928C343A659}"/>
              </a:ext>
            </a:extLst>
          </p:cNvPr>
          <p:cNvCxnSpPr/>
          <p:nvPr/>
        </p:nvCxnSpPr>
        <p:spPr>
          <a:xfrm>
            <a:off x="2728971" y="6164415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uadroTexto 2"/>
          <p:cNvSpPr txBox="1"/>
          <p:nvPr/>
        </p:nvSpPr>
        <p:spPr>
          <a:xfrm>
            <a:off x="2735773" y="5978581"/>
            <a:ext cx="15876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Dirección Administrativa</a:t>
            </a:r>
          </a:p>
        </p:txBody>
      </p:sp>
      <p:sp>
        <p:nvSpPr>
          <p:cNvPr id="66" name="Rectángulo 65"/>
          <p:cNvSpPr/>
          <p:nvPr/>
        </p:nvSpPr>
        <p:spPr>
          <a:xfrm>
            <a:off x="770982" y="6159301"/>
            <a:ext cx="15775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Gilberto Madrid Loyde</a:t>
            </a:r>
          </a:p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 Director de Área (DA-II)</a:t>
            </a:r>
          </a:p>
        </p:txBody>
      </p:sp>
      <p:cxnSp>
        <p:nvCxnSpPr>
          <p:cNvPr id="11" name="104 Conector recto">
            <a:extLst>
              <a:ext uri="{FF2B5EF4-FFF2-40B4-BE49-F238E27FC236}">
                <a16:creationId xmlns:a16="http://schemas.microsoft.com/office/drawing/2014/main" xmlns="" id="{5BDAD8B6-E76C-17A7-AC9C-8EC4D3C21EEC}"/>
              </a:ext>
            </a:extLst>
          </p:cNvPr>
          <p:cNvCxnSpPr/>
          <p:nvPr/>
        </p:nvCxnSpPr>
        <p:spPr>
          <a:xfrm rot="5400000">
            <a:off x="3298481" y="5787375"/>
            <a:ext cx="396000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7" name="Rectángulo 96"/>
          <p:cNvSpPr/>
          <p:nvPr/>
        </p:nvSpPr>
        <p:spPr>
          <a:xfrm>
            <a:off x="2736318" y="6150757"/>
            <a:ext cx="16189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</a:p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Director de Área  (DA-II)</a:t>
            </a:r>
          </a:p>
        </p:txBody>
      </p:sp>
      <p:sp>
        <p:nvSpPr>
          <p:cNvPr id="25" name="Rectángulo 24"/>
          <p:cNvSpPr/>
          <p:nvPr/>
        </p:nvSpPr>
        <p:spPr>
          <a:xfrm>
            <a:off x="4814780" y="6166185"/>
            <a:ext cx="1587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Diego Iván Díaz Medellín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Director de área (DA-II)</a:t>
            </a:r>
          </a:p>
        </p:txBody>
      </p:sp>
    </p:spTree>
    <p:extLst>
      <p:ext uri="{BB962C8B-B14F-4D97-AF65-F5344CB8AC3E}">
        <p14:creationId xmlns:p14="http://schemas.microsoft.com/office/powerpoint/2010/main" val="8433695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Imagen 9">
            <a:extLst>
              <a:ext uri="{FF2B5EF4-FFF2-40B4-BE49-F238E27FC236}">
                <a16:creationId xmlns:a16="http://schemas.microsoft.com/office/drawing/2014/main" xmlns="" id="{D3D11DD3-B3CD-4DEF-B2BA-044429A223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3" name="143 Conector recto"/>
          <p:cNvCxnSpPr>
            <a:cxnSpLocks noChangeShapeType="1"/>
          </p:cNvCxnSpPr>
          <p:nvPr/>
        </p:nvCxnSpPr>
        <p:spPr bwMode="auto">
          <a:xfrm rot="5400000">
            <a:off x="5460554" y="4818555"/>
            <a:ext cx="360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484" name="Line 45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dirty="0"/>
          </a:p>
        </p:txBody>
      </p:sp>
      <p:cxnSp>
        <p:nvCxnSpPr>
          <p:cNvPr id="74" name="73 Conector recto"/>
          <p:cNvCxnSpPr/>
          <p:nvPr/>
        </p:nvCxnSpPr>
        <p:spPr>
          <a:xfrm>
            <a:off x="1820550" y="2963686"/>
            <a:ext cx="273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1" name="70 Conector recto"/>
          <p:cNvCxnSpPr/>
          <p:nvPr/>
        </p:nvCxnSpPr>
        <p:spPr>
          <a:xfrm rot="5400000">
            <a:off x="982508" y="4827815"/>
            <a:ext cx="39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482" name="153 Conector recto"/>
          <p:cNvCxnSpPr>
            <a:cxnSpLocks noChangeShapeType="1"/>
          </p:cNvCxnSpPr>
          <p:nvPr/>
        </p:nvCxnSpPr>
        <p:spPr bwMode="auto">
          <a:xfrm flipH="1">
            <a:off x="3429103" y="1677815"/>
            <a:ext cx="0" cy="2952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559" name="Rectangle 9"/>
          <p:cNvSpPr>
            <a:spLocks noChangeArrowheads="1"/>
          </p:cNvSpPr>
          <p:nvPr/>
        </p:nvSpPr>
        <p:spPr bwMode="auto">
          <a:xfrm>
            <a:off x="2643151" y="209710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" sz="800" dirty="0">
              <a:latin typeface="Arial" charset="0"/>
              <a:cs typeface="Arial" charset="0"/>
            </a:endParaRPr>
          </a:p>
        </p:txBody>
      </p:sp>
      <p:sp>
        <p:nvSpPr>
          <p:cNvPr id="23562" name="Rectangle 9"/>
          <p:cNvSpPr>
            <a:spLocks noChangeArrowheads="1"/>
          </p:cNvSpPr>
          <p:nvPr/>
        </p:nvSpPr>
        <p:spPr bwMode="auto">
          <a:xfrm>
            <a:off x="2639511" y="140231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800" dirty="0">
              <a:latin typeface="Arial" charset="0"/>
              <a:cs typeface="Arial" charset="0"/>
            </a:endParaRPr>
          </a:p>
        </p:txBody>
      </p:sp>
      <p:sp>
        <p:nvSpPr>
          <p:cNvPr id="23563" name="Rectangle 9"/>
          <p:cNvSpPr>
            <a:spLocks noChangeArrowheads="1"/>
          </p:cNvSpPr>
          <p:nvPr/>
        </p:nvSpPr>
        <p:spPr bwMode="auto">
          <a:xfrm>
            <a:off x="4872575" y="4818557"/>
            <a:ext cx="1616647" cy="612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 eaLnBrk="1" hangingPunct="1"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23564" name="Rectangle 9"/>
          <p:cNvSpPr>
            <a:spLocks noChangeArrowheads="1"/>
          </p:cNvSpPr>
          <p:nvPr/>
        </p:nvSpPr>
        <p:spPr bwMode="auto">
          <a:xfrm>
            <a:off x="384423" y="484579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23573" name="Rectangle 9"/>
          <p:cNvSpPr>
            <a:spLocks noChangeArrowheads="1"/>
          </p:cNvSpPr>
          <p:nvPr/>
        </p:nvSpPr>
        <p:spPr bwMode="auto">
          <a:xfrm>
            <a:off x="2686050" y="339385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" sz="800" b="1" dirty="0">
              <a:latin typeface="Arial" charset="0"/>
              <a:cs typeface="Arial" charset="0"/>
            </a:endParaRPr>
          </a:p>
        </p:txBody>
      </p:sp>
      <p:cxnSp>
        <p:nvCxnSpPr>
          <p:cNvPr id="20507" name="391 Conector recto"/>
          <p:cNvCxnSpPr>
            <a:cxnSpLocks noChangeShapeType="1"/>
          </p:cNvCxnSpPr>
          <p:nvPr/>
        </p:nvCxnSpPr>
        <p:spPr bwMode="auto">
          <a:xfrm flipV="1">
            <a:off x="4913371" y="516236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16" name="391 Conector recto"/>
          <p:cNvCxnSpPr>
            <a:cxnSpLocks noChangeShapeType="1"/>
          </p:cNvCxnSpPr>
          <p:nvPr/>
        </p:nvCxnSpPr>
        <p:spPr bwMode="auto">
          <a:xfrm flipV="1">
            <a:off x="413120" y="5017317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7" name="66 CuadroTexto"/>
          <p:cNvSpPr txBox="1"/>
          <p:nvPr/>
        </p:nvSpPr>
        <p:spPr>
          <a:xfrm>
            <a:off x="2992485" y="1537474"/>
            <a:ext cx="1051891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Dirección  General </a:t>
            </a:r>
          </a:p>
        </p:txBody>
      </p:sp>
      <p:cxnSp>
        <p:nvCxnSpPr>
          <p:cNvPr id="3" name="Conector recto 2"/>
          <p:cNvCxnSpPr/>
          <p:nvPr/>
        </p:nvCxnSpPr>
        <p:spPr>
          <a:xfrm>
            <a:off x="1180508" y="4631880"/>
            <a:ext cx="446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5" name="143 Conector recto"/>
          <p:cNvCxnSpPr>
            <a:cxnSpLocks noChangeShapeType="1"/>
          </p:cNvCxnSpPr>
          <p:nvPr/>
        </p:nvCxnSpPr>
        <p:spPr bwMode="auto">
          <a:xfrm>
            <a:off x="3429908" y="4629815"/>
            <a:ext cx="7043" cy="57815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Rectángulo 1"/>
          <p:cNvSpPr/>
          <p:nvPr/>
        </p:nvSpPr>
        <p:spPr>
          <a:xfrm>
            <a:off x="326013" y="4823416"/>
            <a:ext cx="172977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Departamento de  Control Escolar </a:t>
            </a:r>
            <a:endParaRPr lang="es-ES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2655486" y="2224050"/>
            <a:ext cx="1571625" cy="20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</a:t>
            </a: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 Académica        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2686050" y="3344096"/>
            <a:ext cx="1571624" cy="20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Subdirección  Académica</a:t>
            </a:r>
          </a:p>
        </p:txBody>
      </p:sp>
      <p:cxnSp>
        <p:nvCxnSpPr>
          <p:cNvPr id="87" name="391 Conector recto"/>
          <p:cNvCxnSpPr>
            <a:cxnSpLocks noChangeShapeType="1"/>
          </p:cNvCxnSpPr>
          <p:nvPr/>
        </p:nvCxnSpPr>
        <p:spPr bwMode="auto">
          <a:xfrm flipV="1">
            <a:off x="2691662" y="3531327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7" name="Rectángulo 16"/>
          <p:cNvSpPr/>
          <p:nvPr/>
        </p:nvSpPr>
        <p:spPr>
          <a:xfrm>
            <a:off x="4882348" y="4813179"/>
            <a:ext cx="164720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600" b="1" dirty="0"/>
              <a:t> </a:t>
            </a:r>
            <a:r>
              <a:rPr lang="es-MX" sz="600" b="1" dirty="0">
                <a:latin typeface="Literata" pitchFamily="2" charset="0"/>
              </a:rPr>
              <a:t>Departamento  de Capacitaciones </a:t>
            </a:r>
          </a:p>
          <a:p>
            <a:pPr algn="ctr"/>
            <a:r>
              <a:rPr lang="es-MX" sz="600" b="1" dirty="0">
                <a:latin typeface="Literata" pitchFamily="2" charset="0"/>
              </a:rPr>
              <a:t>para el Trabajo  y de Personal Docente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4884111" y="5148449"/>
            <a:ext cx="160511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Carla Gabriela Salinas López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78" name="Rectángulo 77"/>
          <p:cNvSpPr/>
          <p:nvPr/>
        </p:nvSpPr>
        <p:spPr>
          <a:xfrm>
            <a:off x="405340" y="4989102"/>
            <a:ext cx="16010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Braulia Micaela Hernández G.</a:t>
            </a:r>
          </a:p>
          <a:p>
            <a:pPr algn="ctr" eaLnBrk="1" hangingPunct="1">
              <a:defRPr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grpSp>
        <p:nvGrpSpPr>
          <p:cNvPr id="69" name="Grupo 68"/>
          <p:cNvGrpSpPr/>
          <p:nvPr/>
        </p:nvGrpSpPr>
        <p:grpSpPr>
          <a:xfrm>
            <a:off x="1982688" y="8242314"/>
            <a:ext cx="2170112" cy="523220"/>
            <a:chOff x="1268413" y="8101013"/>
            <a:chExt cx="2170112" cy="523220"/>
          </a:xfrm>
        </p:grpSpPr>
        <p:sp>
          <p:nvSpPr>
            <p:cNvPr id="70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79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06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00 Puesto de  base   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i="1" dirty="0">
                  <a:latin typeface="Literata" pitchFamily="2" charset="0"/>
                </a:rPr>
                <a:t> </a:t>
              </a:r>
              <a:r>
                <a:rPr lang="es-ES_tradnl" sz="700" b="1" i="1" dirty="0">
                  <a:latin typeface="Literata" pitchFamily="2" charset="0"/>
                </a:rPr>
                <a:t>Total : </a:t>
              </a:r>
              <a:r>
                <a:rPr lang="es-MX" sz="700" b="1" i="1" dirty="0">
                  <a:latin typeface="Literata" pitchFamily="2" charset="0"/>
                </a:rPr>
                <a:t>06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6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94" name="Text Box 71"/>
          <p:cNvSpPr txBox="1">
            <a:spLocks noChangeArrowheads="1"/>
          </p:cNvSpPr>
          <p:nvPr/>
        </p:nvSpPr>
        <p:spPr bwMode="auto">
          <a:xfrm>
            <a:off x="6350" y="725959"/>
            <a:ext cx="684529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sp>
        <p:nvSpPr>
          <p:cNvPr id="93" name="Rectangle 9"/>
          <p:cNvSpPr>
            <a:spLocks noChangeArrowheads="1"/>
          </p:cNvSpPr>
          <p:nvPr/>
        </p:nvSpPr>
        <p:spPr bwMode="auto">
          <a:xfrm>
            <a:off x="4568487" y="277540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altLang="es-MX" sz="800" dirty="0">
              <a:latin typeface="Arial" charset="0"/>
              <a:cs typeface="Arial" charset="0"/>
            </a:endParaRPr>
          </a:p>
        </p:txBody>
      </p:sp>
      <p:cxnSp>
        <p:nvCxnSpPr>
          <p:cNvPr id="98" name="391 Conector recto"/>
          <p:cNvCxnSpPr>
            <a:cxnSpLocks noChangeShapeType="1"/>
          </p:cNvCxnSpPr>
          <p:nvPr/>
        </p:nvCxnSpPr>
        <p:spPr bwMode="auto">
          <a:xfrm flipV="1">
            <a:off x="4578923" y="296348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99" name="Rectángulo 98"/>
          <p:cNvSpPr/>
          <p:nvPr/>
        </p:nvSpPr>
        <p:spPr>
          <a:xfrm>
            <a:off x="4556218" y="2763427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Jefatura de Materias</a:t>
            </a:r>
          </a:p>
        </p:txBody>
      </p:sp>
      <p:sp>
        <p:nvSpPr>
          <p:cNvPr id="101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7054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 </a:t>
            </a:r>
          </a:p>
        </p:txBody>
      </p:sp>
      <p:sp>
        <p:nvSpPr>
          <p:cNvPr id="104" name="Text Box 148"/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noviembre 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2025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90" name="Rectangle 9"/>
          <p:cNvSpPr>
            <a:spLocks noChangeArrowheads="1"/>
          </p:cNvSpPr>
          <p:nvPr/>
        </p:nvSpPr>
        <p:spPr bwMode="auto">
          <a:xfrm>
            <a:off x="397560" y="273388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altLang="es-MX" sz="800" dirty="0">
              <a:latin typeface="Arial" charset="0"/>
              <a:cs typeface="Arial" charset="0"/>
            </a:endParaRPr>
          </a:p>
        </p:txBody>
      </p:sp>
      <p:sp>
        <p:nvSpPr>
          <p:cNvPr id="92" name="Rectángulo 91"/>
          <p:cNvSpPr/>
          <p:nvPr/>
        </p:nvSpPr>
        <p:spPr>
          <a:xfrm>
            <a:off x="326013" y="2744723"/>
            <a:ext cx="171509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Apoyo Académico  Zona Huasteca </a:t>
            </a:r>
          </a:p>
        </p:txBody>
      </p:sp>
      <p:cxnSp>
        <p:nvCxnSpPr>
          <p:cNvPr id="97" name="391 Conector recto"/>
          <p:cNvCxnSpPr>
            <a:cxnSpLocks noChangeShapeType="1"/>
          </p:cNvCxnSpPr>
          <p:nvPr/>
        </p:nvCxnSpPr>
        <p:spPr bwMode="auto">
          <a:xfrm flipV="1">
            <a:off x="430181" y="2958886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02" name="Rectángulo 101"/>
          <p:cNvSpPr/>
          <p:nvPr/>
        </p:nvSpPr>
        <p:spPr>
          <a:xfrm>
            <a:off x="304379" y="2925880"/>
            <a:ext cx="170902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Juan Carlos Yáñez García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  (CZ-II)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BF2AD351-E8E4-47D8-B11C-C14C6856B863}"/>
              </a:ext>
            </a:extLst>
          </p:cNvPr>
          <p:cNvSpPr/>
          <p:nvPr/>
        </p:nvSpPr>
        <p:spPr>
          <a:xfrm>
            <a:off x="2682906" y="3541837"/>
            <a:ext cx="160511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Margarita Trejo Rubio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11" name="Rectangle 9">
            <a:extLst>
              <a:ext uri="{FF2B5EF4-FFF2-40B4-BE49-F238E27FC236}">
                <a16:creationId xmlns:a16="http://schemas.microsoft.com/office/drawing/2014/main" xmlns="" id="{ADEF823E-5180-D659-A721-7A00FDEA45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31921" y="484354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xmlns="" id="{37C29E36-A4AD-1330-8703-71D45F4FAD2E}"/>
              </a:ext>
            </a:extLst>
          </p:cNvPr>
          <p:cNvSpPr txBox="1"/>
          <p:nvPr/>
        </p:nvSpPr>
        <p:spPr>
          <a:xfrm>
            <a:off x="2597524" y="5028622"/>
            <a:ext cx="162594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Julio Israel  Torres Álvarez</a:t>
            </a:r>
          </a:p>
          <a:p>
            <a:pPr marL="228600" indent="-228600"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55" name="391 Conector recto">
            <a:extLst>
              <a:ext uri="{FF2B5EF4-FFF2-40B4-BE49-F238E27FC236}">
                <a16:creationId xmlns:a16="http://schemas.microsoft.com/office/drawing/2014/main" xmlns="" id="{34F4C2ED-8B44-4F52-87EE-5767C3D034B9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2655486" y="502581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4" name="Rectángulo 23"/>
          <p:cNvSpPr/>
          <p:nvPr/>
        </p:nvSpPr>
        <p:spPr>
          <a:xfrm>
            <a:off x="2618558" y="4841477"/>
            <a:ext cx="162452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es-ES_tradnl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xmlns="" id="{E7D31994-4961-C475-63BA-8BCACBEA7EF6}"/>
              </a:ext>
            </a:extLst>
          </p:cNvPr>
          <p:cNvSpPr/>
          <p:nvPr/>
        </p:nvSpPr>
        <p:spPr>
          <a:xfrm>
            <a:off x="2616133" y="4776236"/>
            <a:ext cx="172977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Departamento de  Actividades Paraescolares </a:t>
            </a:r>
            <a:endParaRPr lang="es-ES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6" name="Rectángulo 25"/>
          <p:cNvSpPr/>
          <p:nvPr/>
        </p:nvSpPr>
        <p:spPr>
          <a:xfrm>
            <a:off x="4578923" y="2959487"/>
            <a:ext cx="161411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Miguel Ángel Mendoza Martínez          Jefe de 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95102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2" name="Conector recto 101"/>
          <p:cNvCxnSpPr/>
          <p:nvPr/>
        </p:nvCxnSpPr>
        <p:spPr>
          <a:xfrm>
            <a:off x="1644892" y="3674023"/>
            <a:ext cx="370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14" name="Imagen 9">
            <a:extLst>
              <a:ext uri="{FF2B5EF4-FFF2-40B4-BE49-F238E27FC236}">
                <a16:creationId xmlns:a16="http://schemas.microsoft.com/office/drawing/2014/main" xmlns="" id="{54960F14-1517-47BF-9F9A-CB39F6AA76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3" name="Conector recto 152"/>
          <p:cNvCxnSpPr/>
          <p:nvPr/>
        </p:nvCxnSpPr>
        <p:spPr>
          <a:xfrm flipH="1">
            <a:off x="833747" y="4535867"/>
            <a:ext cx="0" cy="216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 flipH="1">
            <a:off x="3569849" y="4528840"/>
            <a:ext cx="0" cy="36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Conector recto 37"/>
          <p:cNvCxnSpPr/>
          <p:nvPr/>
        </p:nvCxnSpPr>
        <p:spPr>
          <a:xfrm flipH="1">
            <a:off x="5949894" y="4535867"/>
            <a:ext cx="0" cy="36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" name="336 Conector recto"/>
          <p:cNvCxnSpPr>
            <a:cxnSpLocks noChangeShapeType="1"/>
          </p:cNvCxnSpPr>
          <p:nvPr/>
        </p:nvCxnSpPr>
        <p:spPr bwMode="auto">
          <a:xfrm>
            <a:off x="3567295" y="1684840"/>
            <a:ext cx="0" cy="2844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5095862" y="480355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242903" y="475476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cxnSp>
        <p:nvCxnSpPr>
          <p:cNvPr id="68" name="336 Conector recto"/>
          <p:cNvCxnSpPr>
            <a:cxnSpLocks noChangeShapeType="1"/>
          </p:cNvCxnSpPr>
          <p:nvPr/>
        </p:nvCxnSpPr>
        <p:spPr bwMode="auto">
          <a:xfrm flipH="1" flipV="1">
            <a:off x="838219" y="4536305"/>
            <a:ext cx="5112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2" name="Rectangle 9"/>
          <p:cNvSpPr>
            <a:spLocks noChangeArrowheads="1"/>
          </p:cNvSpPr>
          <p:nvPr/>
        </p:nvSpPr>
        <p:spPr bwMode="auto">
          <a:xfrm>
            <a:off x="4463909" y="341470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5080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39" name="Rectangle 9"/>
          <p:cNvSpPr>
            <a:spLocks noChangeArrowheads="1"/>
          </p:cNvSpPr>
          <p:nvPr/>
        </p:nvSpPr>
        <p:spPr bwMode="auto">
          <a:xfrm>
            <a:off x="833747" y="342972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 </a:t>
            </a:r>
          </a:p>
        </p:txBody>
      </p:sp>
      <p:grpSp>
        <p:nvGrpSpPr>
          <p:cNvPr id="75" name="Grupo 74"/>
          <p:cNvGrpSpPr/>
          <p:nvPr/>
        </p:nvGrpSpPr>
        <p:grpSpPr>
          <a:xfrm>
            <a:off x="1915895" y="8246855"/>
            <a:ext cx="2170112" cy="523220"/>
            <a:chOff x="1268413" y="8101013"/>
            <a:chExt cx="2170112" cy="523220"/>
          </a:xfrm>
        </p:grpSpPr>
        <p:sp>
          <p:nvSpPr>
            <p:cNvPr id="76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8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06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00 Puesto de  base.          </a:t>
              </a:r>
              <a:endParaRPr lang="es-ES_tradnl" sz="700" dirty="0">
                <a:solidFill>
                  <a:schemeClr val="accent1">
                    <a:lumMod val="75000"/>
                  </a:schemeClr>
                </a:solidFill>
                <a:latin typeface="Literata" pitchFamily="2" charset="0"/>
              </a:endParaRP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Total : </a:t>
              </a:r>
              <a:r>
                <a:rPr lang="es-MX" sz="700" b="1" i="1" dirty="0">
                  <a:latin typeface="Literata" pitchFamily="2" charset="0"/>
                </a:rPr>
                <a:t>06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9" name="Rectángulo 8"/>
          <p:cNvSpPr/>
          <p:nvPr/>
        </p:nvSpPr>
        <p:spPr>
          <a:xfrm>
            <a:off x="702428" y="3425758"/>
            <a:ext cx="181259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Depto.  de Recursos Financieros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821995" y="3589277"/>
            <a:ext cx="15993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César Fernando  Pérez Moreno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solidFill>
                  <a:srgbClr val="FF0000"/>
                </a:solidFill>
                <a:latin typeface="Literata" pitchFamily="2" charset="0"/>
                <a:cs typeface="Arial" panose="020B0604020202020204" pitchFamily="34" charset="0"/>
              </a:rPr>
              <a:t>  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4" name="Rectángulo 23"/>
          <p:cNvSpPr/>
          <p:nvPr/>
        </p:nvSpPr>
        <p:spPr>
          <a:xfrm>
            <a:off x="237376" y="4760184"/>
            <a:ext cx="158943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Depto. de Recursos Materiales </a:t>
            </a:r>
          </a:p>
        </p:txBody>
      </p:sp>
      <p:sp>
        <p:nvSpPr>
          <p:cNvPr id="90" name="Rectangle 9"/>
          <p:cNvSpPr>
            <a:spLocks noChangeArrowheads="1"/>
          </p:cNvSpPr>
          <p:nvPr/>
        </p:nvSpPr>
        <p:spPr bwMode="auto">
          <a:xfrm>
            <a:off x="2766329" y="141941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Rectangle 9"/>
          <p:cNvSpPr>
            <a:spLocks noChangeArrowheads="1"/>
          </p:cNvSpPr>
          <p:nvPr/>
        </p:nvSpPr>
        <p:spPr bwMode="auto">
          <a:xfrm>
            <a:off x="2773655" y="200269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Rectangle 9"/>
          <p:cNvSpPr>
            <a:spLocks noChangeArrowheads="1"/>
          </p:cNvSpPr>
          <p:nvPr/>
        </p:nvSpPr>
        <p:spPr bwMode="auto">
          <a:xfrm>
            <a:off x="2773655" y="273986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95" name="Rectángulo 94"/>
          <p:cNvSpPr/>
          <p:nvPr/>
        </p:nvSpPr>
        <p:spPr>
          <a:xfrm>
            <a:off x="2789007" y="1529582"/>
            <a:ext cx="157224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96" name="Rectángulo 95"/>
          <p:cNvSpPr/>
          <p:nvPr/>
        </p:nvSpPr>
        <p:spPr>
          <a:xfrm>
            <a:off x="2778963" y="2110797"/>
            <a:ext cx="161001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</a:t>
            </a: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 Administrativa </a:t>
            </a:r>
          </a:p>
        </p:txBody>
      </p:sp>
      <p:sp>
        <p:nvSpPr>
          <p:cNvPr id="98" name="Rectángulo 97"/>
          <p:cNvSpPr/>
          <p:nvPr/>
        </p:nvSpPr>
        <p:spPr>
          <a:xfrm>
            <a:off x="2773655" y="2702684"/>
            <a:ext cx="162063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99" name="Rectángulo 98"/>
          <p:cNvSpPr/>
          <p:nvPr/>
        </p:nvSpPr>
        <p:spPr>
          <a:xfrm>
            <a:off x="2750398" y="2893944"/>
            <a:ext cx="162063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Baltazar Mendieta Quiroz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23" name="Text Box 71"/>
          <p:cNvSpPr txBox="1">
            <a:spLocks noChangeArrowheads="1"/>
          </p:cNvSpPr>
          <p:nvPr/>
        </p:nvSpPr>
        <p:spPr bwMode="auto">
          <a:xfrm>
            <a:off x="49507" y="760898"/>
            <a:ext cx="677696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119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129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8978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130" name="Rectangle 9"/>
          <p:cNvSpPr>
            <a:spLocks noChangeArrowheads="1"/>
          </p:cNvSpPr>
          <p:nvPr/>
        </p:nvSpPr>
        <p:spPr bwMode="auto">
          <a:xfrm>
            <a:off x="2790172" y="481141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56" name="259 Conector recto">
            <a:extLst>
              <a:ext uri="{FF2B5EF4-FFF2-40B4-BE49-F238E27FC236}">
                <a16:creationId xmlns:a16="http://schemas.microsoft.com/office/drawing/2014/main" xmlns="" id="{87EC7658-9756-4954-AD2F-1EFB8EB447B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63909" y="358676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69" name="259 Conector recto">
            <a:extLst>
              <a:ext uri="{FF2B5EF4-FFF2-40B4-BE49-F238E27FC236}">
                <a16:creationId xmlns:a16="http://schemas.microsoft.com/office/drawing/2014/main" xmlns="" id="{1B152BE9-0A31-4CD9-AB2A-CC935AD3762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777255" y="288228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71" name="259 Conector recto">
            <a:extLst>
              <a:ext uri="{FF2B5EF4-FFF2-40B4-BE49-F238E27FC236}">
                <a16:creationId xmlns:a16="http://schemas.microsoft.com/office/drawing/2014/main" xmlns="" id="{A47EE52C-FCB6-4224-8906-F23E7B76352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46503" y="495305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72" name="259 Conector recto">
            <a:extLst>
              <a:ext uri="{FF2B5EF4-FFF2-40B4-BE49-F238E27FC236}">
                <a16:creationId xmlns:a16="http://schemas.microsoft.com/office/drawing/2014/main" xmlns="" id="{3B6539D9-FCC2-46D6-ACAD-E89629D71EF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099462" y="497434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73" name="259 Conector recto">
            <a:extLst>
              <a:ext uri="{FF2B5EF4-FFF2-40B4-BE49-F238E27FC236}">
                <a16:creationId xmlns:a16="http://schemas.microsoft.com/office/drawing/2014/main" xmlns="" id="{44078144-B4B4-4982-8953-57AF1E27F6A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837347" y="359550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28" name="Text Box 148">
            <a:extLst>
              <a:ext uri="{FF2B5EF4-FFF2-40B4-BE49-F238E27FC236}">
                <a16:creationId xmlns:a16="http://schemas.microsoft.com/office/drawing/2014/main" xmlns="" id="{683B6742-4D68-49FC-A8AE-0D4577F464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noviembre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2025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26" name="CuadroTexto 25"/>
          <p:cNvSpPr txBox="1"/>
          <p:nvPr/>
        </p:nvSpPr>
        <p:spPr>
          <a:xfrm>
            <a:off x="4496066" y="3566620"/>
            <a:ext cx="15947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Elizabeth Acuña Pérez</a:t>
            </a:r>
          </a:p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 (JD-IV</a:t>
            </a:r>
            <a:r>
              <a:rPr lang="es-MX" altLang="es-MX" sz="700" dirty="0">
                <a:cs typeface="Arial" panose="020B0604020202020204" pitchFamily="34" charset="0"/>
              </a:rPr>
              <a:t>)</a:t>
            </a:r>
          </a:p>
        </p:txBody>
      </p:sp>
      <p:sp>
        <p:nvSpPr>
          <p:cNvPr id="107" name="Rectángulo 106"/>
          <p:cNvSpPr/>
          <p:nvPr/>
        </p:nvSpPr>
        <p:spPr>
          <a:xfrm>
            <a:off x="4442203" y="3397364"/>
            <a:ext cx="160570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Depto. de Recursos Humanos 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xmlns="" id="{E139D3EC-3E4B-960C-18EC-6382E046FC85}"/>
              </a:ext>
            </a:extLst>
          </p:cNvPr>
          <p:cNvSpPr/>
          <p:nvPr/>
        </p:nvSpPr>
        <p:spPr>
          <a:xfrm>
            <a:off x="5103311" y="4954255"/>
            <a:ext cx="160948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Jaime Alonso Araiza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71" name="Rectángulo 70"/>
          <p:cNvSpPr/>
          <p:nvPr/>
        </p:nvSpPr>
        <p:spPr>
          <a:xfrm>
            <a:off x="264769" y="4931956"/>
            <a:ext cx="15704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Ana Daniela Salinas López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  </a:t>
            </a:r>
          </a:p>
        </p:txBody>
      </p:sp>
      <p:sp>
        <p:nvSpPr>
          <p:cNvPr id="7" name="Rectángulo 6"/>
          <p:cNvSpPr/>
          <p:nvPr/>
        </p:nvSpPr>
        <p:spPr>
          <a:xfrm>
            <a:off x="5092255" y="4800311"/>
            <a:ext cx="158333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Informática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2807167" y="4959812"/>
            <a:ext cx="157805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Luis Beltrán Galar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 (JD-IV)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xmlns="" id="{EB25BB75-4D5A-2444-9D19-DA75792C2E57}"/>
              </a:ext>
            </a:extLst>
          </p:cNvPr>
          <p:cNvSpPr/>
          <p:nvPr/>
        </p:nvSpPr>
        <p:spPr>
          <a:xfrm>
            <a:off x="2778545" y="4801920"/>
            <a:ext cx="159119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Diseño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6" name="259 Conector recto">
            <a:extLst>
              <a:ext uri="{FF2B5EF4-FFF2-40B4-BE49-F238E27FC236}">
                <a16:creationId xmlns:a16="http://schemas.microsoft.com/office/drawing/2014/main" xmlns="" id="{924F507C-A137-03E2-8F80-DBFD3CBF1C0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793772" y="497434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42306372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Imagen 9">
            <a:extLst>
              <a:ext uri="{FF2B5EF4-FFF2-40B4-BE49-F238E27FC236}">
                <a16:creationId xmlns:a16="http://schemas.microsoft.com/office/drawing/2014/main" xmlns="" id="{B1346E0F-C587-4169-B117-85214C5877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0" name="Conector recto 109"/>
          <p:cNvCxnSpPr/>
          <p:nvPr/>
        </p:nvCxnSpPr>
        <p:spPr>
          <a:xfrm>
            <a:off x="1268760" y="4478217"/>
            <a:ext cx="0" cy="252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5" name="Conector recto 104"/>
          <p:cNvCxnSpPr/>
          <p:nvPr/>
        </p:nvCxnSpPr>
        <p:spPr>
          <a:xfrm>
            <a:off x="2168860" y="3369877"/>
            <a:ext cx="226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>
            <a:off x="3429000" y="1490217"/>
            <a:ext cx="0" cy="2988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532" name="Line 17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73" name="154 Rectángulo"/>
          <p:cNvSpPr/>
          <p:nvPr/>
        </p:nvSpPr>
        <p:spPr>
          <a:xfrm>
            <a:off x="2672916" y="1115616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4" name="156 Rectángulo"/>
          <p:cNvSpPr/>
          <p:nvPr/>
        </p:nvSpPr>
        <p:spPr>
          <a:xfrm>
            <a:off x="2672916" y="2121011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5" name="157 Rectángulo"/>
          <p:cNvSpPr/>
          <p:nvPr/>
        </p:nvSpPr>
        <p:spPr>
          <a:xfrm>
            <a:off x="550903" y="3095058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6" name="164 CuadroTexto"/>
          <p:cNvSpPr txBox="1"/>
          <p:nvPr/>
        </p:nvSpPr>
        <p:spPr>
          <a:xfrm>
            <a:off x="2681537" y="1240868"/>
            <a:ext cx="157897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charset="0"/>
              </a:rPr>
              <a:t>Dirección General</a:t>
            </a:r>
          </a:p>
        </p:txBody>
      </p:sp>
      <p:sp>
        <p:nvSpPr>
          <p:cNvPr id="81" name="179 Rectángulo"/>
          <p:cNvSpPr/>
          <p:nvPr/>
        </p:nvSpPr>
        <p:spPr>
          <a:xfrm>
            <a:off x="4399144" y="3088025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Rectángulo 1"/>
          <p:cNvSpPr/>
          <p:nvPr/>
        </p:nvSpPr>
        <p:spPr>
          <a:xfrm>
            <a:off x="2550588" y="2248557"/>
            <a:ext cx="184581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irección </a:t>
            </a: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 Planeación Académica  </a:t>
            </a:r>
          </a:p>
        </p:txBody>
      </p:sp>
      <p:sp>
        <p:nvSpPr>
          <p:cNvPr id="61" name="157 Rectángulo"/>
          <p:cNvSpPr/>
          <p:nvPr/>
        </p:nvSpPr>
        <p:spPr>
          <a:xfrm>
            <a:off x="486876" y="4707970"/>
            <a:ext cx="1609476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Bef>
                <a:spcPct val="0"/>
              </a:spcBef>
            </a:pPr>
            <a:endParaRPr lang="es-MX" altLang="es-MX" sz="8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550600" y="3050113"/>
            <a:ext cx="159565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Depto.  de Planeación Educativa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547570" y="3278315"/>
            <a:ext cx="157954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Luz María Pérez Moreno 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Depto. (JD-IV)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548840" y="6028419"/>
            <a:ext cx="144000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endParaRPr lang="es-ES_tradnl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endParaRPr lang="es-MX" dirty="0"/>
          </a:p>
        </p:txBody>
      </p:sp>
      <p:sp>
        <p:nvSpPr>
          <p:cNvPr id="15" name="Rectángulo 14"/>
          <p:cNvSpPr/>
          <p:nvPr/>
        </p:nvSpPr>
        <p:spPr>
          <a:xfrm>
            <a:off x="4410192" y="3033748"/>
            <a:ext cx="158805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Depto.  de Ingreso y Promoción Docente  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4396400" y="3275279"/>
            <a:ext cx="162804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María de la Luz Vidales Fernández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97" name="259 Conector recto"/>
          <p:cNvCxnSpPr>
            <a:cxnSpLocks noChangeShapeType="1"/>
          </p:cNvCxnSpPr>
          <p:nvPr/>
        </p:nvCxnSpPr>
        <p:spPr bwMode="auto">
          <a:xfrm>
            <a:off x="508752" y="4932970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7" name="Conector recto 36"/>
          <p:cNvCxnSpPr/>
          <p:nvPr/>
        </p:nvCxnSpPr>
        <p:spPr>
          <a:xfrm>
            <a:off x="1268760" y="4478217"/>
            <a:ext cx="43308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Conector recto 40"/>
          <p:cNvCxnSpPr/>
          <p:nvPr/>
        </p:nvCxnSpPr>
        <p:spPr>
          <a:xfrm>
            <a:off x="5589864" y="4478217"/>
            <a:ext cx="0" cy="252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02" name="Grupo 1"/>
          <p:cNvGrpSpPr>
            <a:grpSpLocks/>
          </p:cNvGrpSpPr>
          <p:nvPr/>
        </p:nvGrpSpPr>
        <p:grpSpPr bwMode="auto">
          <a:xfrm>
            <a:off x="1917936" y="8492566"/>
            <a:ext cx="2247900" cy="523220"/>
            <a:chOff x="1971663" y="8205114"/>
            <a:chExt cx="2247900" cy="524686"/>
          </a:xfrm>
        </p:grpSpPr>
        <p:sp>
          <p:nvSpPr>
            <p:cNvPr id="103" name="Text Box 41"/>
            <p:cNvSpPr txBox="1">
              <a:spLocks noChangeArrowheads="1"/>
            </p:cNvSpPr>
            <p:nvPr/>
          </p:nvSpPr>
          <p:spPr bwMode="auto">
            <a:xfrm>
              <a:off x="1971663" y="8205114"/>
              <a:ext cx="2247900" cy="5246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MX" sz="700" dirty="0">
                  <a:latin typeface="Literata" pitchFamily="2" charset="0"/>
                  <a:cs typeface="Arial" panose="020B0604020202020204" pitchFamily="34" charset="0"/>
                </a:rPr>
                <a:t>03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confianza</a:t>
              </a:r>
            </a:p>
            <a:p>
              <a:pPr algn="just">
                <a:defRPr/>
              </a:pPr>
              <a:r>
                <a:rPr lang="es-MX" sz="700" dirty="0">
                  <a:latin typeface="Literata" pitchFamily="2" charset="0"/>
                  <a:cs typeface="Arial" panose="020B0604020202020204" pitchFamily="34" charset="0"/>
                </a:rPr>
                <a:t>00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 base.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  <a:cs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i="1" dirty="0">
                  <a:latin typeface="Literata" pitchFamily="2" charset="0"/>
                  <a:cs typeface="Arial" panose="020B0604020202020204" pitchFamily="34" charset="0"/>
                </a:rPr>
                <a:t> </a:t>
              </a:r>
              <a:r>
                <a:rPr lang="es-ES_tradnl" sz="700" b="1" i="1" dirty="0">
                  <a:latin typeface="Literata" pitchFamily="2" charset="0"/>
                  <a:cs typeface="Arial" panose="020B0604020202020204" pitchFamily="34" charset="0"/>
                </a:rPr>
                <a:t>Total: </a:t>
              </a:r>
              <a:r>
                <a:rPr lang="es-MX" sz="700" b="1" i="1" dirty="0">
                  <a:latin typeface="Literata" pitchFamily="2" charset="0"/>
                  <a:cs typeface="Arial" panose="020B0604020202020204" pitchFamily="34" charset="0"/>
                </a:rPr>
                <a:t>03</a:t>
              </a:r>
              <a:endParaRPr lang="es-ES_tradnl" sz="700" b="1" i="1" dirty="0">
                <a:latin typeface="Literata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3335326" y="847733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</a:endParaRPr>
            </a:p>
          </p:txBody>
        </p:sp>
        <p:cxnSp>
          <p:nvCxnSpPr>
            <p:cNvPr id="131" name="71 Conector recto"/>
            <p:cNvCxnSpPr>
              <a:cxnSpLocks noChangeShapeType="1"/>
            </p:cNvCxnSpPr>
            <p:nvPr/>
          </p:nvCxnSpPr>
          <p:spPr bwMode="auto">
            <a:xfrm>
              <a:off x="3317875" y="8332788"/>
              <a:ext cx="792000" cy="1587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sp>
        <p:nvSpPr>
          <p:cNvPr id="77" name="Text Box 71"/>
          <p:cNvSpPr txBox="1">
            <a:spLocks noChangeArrowheads="1"/>
          </p:cNvSpPr>
          <p:nvPr/>
        </p:nvSpPr>
        <p:spPr bwMode="auto">
          <a:xfrm>
            <a:off x="6350" y="575556"/>
            <a:ext cx="684528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de Planeación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cxnSp>
        <p:nvCxnSpPr>
          <p:cNvPr id="70" name="259 Conector recto"/>
          <p:cNvCxnSpPr>
            <a:cxnSpLocks noChangeShapeType="1"/>
          </p:cNvCxnSpPr>
          <p:nvPr/>
        </p:nvCxnSpPr>
        <p:spPr bwMode="auto">
          <a:xfrm>
            <a:off x="4396400" y="327912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1" name="259 Conector recto"/>
          <p:cNvCxnSpPr>
            <a:cxnSpLocks noChangeShapeType="1"/>
          </p:cNvCxnSpPr>
          <p:nvPr/>
        </p:nvCxnSpPr>
        <p:spPr bwMode="auto">
          <a:xfrm>
            <a:off x="547570" y="330077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5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sp>
        <p:nvSpPr>
          <p:cNvPr id="89" name="Text Box 148">
            <a:extLst>
              <a:ext uri="{FF2B5EF4-FFF2-40B4-BE49-F238E27FC236}">
                <a16:creationId xmlns:a16="http://schemas.microsoft.com/office/drawing/2014/main" xmlns="" id="{D7E35B3F-5F9E-4FEF-853D-9CBB676DFE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noviembre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2025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96" name="197 Rectángulo">
            <a:extLst>
              <a:ext uri="{FF2B5EF4-FFF2-40B4-BE49-F238E27FC236}">
                <a16:creationId xmlns:a16="http://schemas.microsoft.com/office/drawing/2014/main" xmlns="" id="{7411480C-11D9-48E8-B073-25FEDA091655}"/>
              </a:ext>
            </a:extLst>
          </p:cNvPr>
          <p:cNvSpPr/>
          <p:nvPr/>
        </p:nvSpPr>
        <p:spPr>
          <a:xfrm>
            <a:off x="4837989" y="4713020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07" name="259 Conector recto"/>
          <p:cNvCxnSpPr>
            <a:cxnSpLocks noChangeShapeType="1"/>
          </p:cNvCxnSpPr>
          <p:nvPr/>
        </p:nvCxnSpPr>
        <p:spPr bwMode="auto">
          <a:xfrm>
            <a:off x="4839699" y="4927934"/>
            <a:ext cx="1584000" cy="0"/>
          </a:xfrm>
          <a:prstGeom prst="line">
            <a:avLst/>
          </a:prstGeom>
          <a:noFill/>
          <a:ln w="6350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7" name="Rectángulo 26"/>
          <p:cNvSpPr/>
          <p:nvPr/>
        </p:nvSpPr>
        <p:spPr>
          <a:xfrm>
            <a:off x="464098" y="4653397"/>
            <a:ext cx="160480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Depto. de Investigación y Evaluación Educativa</a:t>
            </a:r>
          </a:p>
        </p:txBody>
      </p:sp>
      <p:sp>
        <p:nvSpPr>
          <p:cNvPr id="18" name="Rectángulo 17"/>
          <p:cNvSpPr/>
          <p:nvPr/>
        </p:nvSpPr>
        <p:spPr>
          <a:xfrm flipH="1">
            <a:off x="4838154" y="4656317"/>
            <a:ext cx="15941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Departamento  de Innovación y  Organización </a:t>
            </a:r>
          </a:p>
        </p:txBody>
      </p:sp>
      <p:sp>
        <p:nvSpPr>
          <p:cNvPr id="21" name="Rectángulo 20"/>
          <p:cNvSpPr/>
          <p:nvPr/>
        </p:nvSpPr>
        <p:spPr>
          <a:xfrm>
            <a:off x="4837809" y="4926276"/>
            <a:ext cx="15735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Juan José Zamarripa García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 (JD-IV)</a:t>
            </a:r>
            <a:endParaRPr lang="es-ES_tradnl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89631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6" name="Conector recto 65"/>
          <p:cNvCxnSpPr>
            <a:cxnSpLocks/>
          </p:cNvCxnSpPr>
          <p:nvPr/>
        </p:nvCxnSpPr>
        <p:spPr>
          <a:xfrm>
            <a:off x="6021526" y="4928579"/>
            <a:ext cx="0" cy="25391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9" name="Conector recto 158"/>
          <p:cNvCxnSpPr/>
          <p:nvPr/>
        </p:nvCxnSpPr>
        <p:spPr>
          <a:xfrm>
            <a:off x="3435747" y="4700260"/>
            <a:ext cx="10352" cy="2880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6" name="Imagen 9">
            <a:extLst>
              <a:ext uri="{FF2B5EF4-FFF2-40B4-BE49-F238E27FC236}">
                <a16:creationId xmlns:a16="http://schemas.microsoft.com/office/drawing/2014/main" xmlns="" id="{9BEC404A-15CC-4437-ABDA-CDE673F50E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15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7" name="Conector recto 116"/>
          <p:cNvCxnSpPr>
            <a:cxnSpLocks/>
          </p:cNvCxnSpPr>
          <p:nvPr/>
        </p:nvCxnSpPr>
        <p:spPr>
          <a:xfrm>
            <a:off x="697093" y="4707901"/>
            <a:ext cx="0" cy="275339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78" name="336 Conector recto"/>
          <p:cNvCxnSpPr>
            <a:cxnSpLocks noChangeShapeType="1"/>
          </p:cNvCxnSpPr>
          <p:nvPr/>
        </p:nvCxnSpPr>
        <p:spPr bwMode="auto">
          <a:xfrm>
            <a:off x="3426364" y="1647155"/>
            <a:ext cx="0" cy="3060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8" name="Rectangle 9"/>
          <p:cNvSpPr>
            <a:spLocks noChangeArrowheads="1"/>
          </p:cNvSpPr>
          <p:nvPr/>
        </p:nvSpPr>
        <p:spPr bwMode="auto">
          <a:xfrm>
            <a:off x="2644656" y="138050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1" name="Conector recto 60"/>
          <p:cNvCxnSpPr/>
          <p:nvPr/>
        </p:nvCxnSpPr>
        <p:spPr>
          <a:xfrm>
            <a:off x="6021526" y="4704590"/>
            <a:ext cx="0" cy="32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Rectangle 9"/>
          <p:cNvSpPr>
            <a:spLocks noChangeArrowheads="1"/>
          </p:cNvSpPr>
          <p:nvPr/>
        </p:nvSpPr>
        <p:spPr bwMode="auto">
          <a:xfrm>
            <a:off x="2608959" y="275140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8" name="Rectangle 9"/>
          <p:cNvSpPr>
            <a:spLocks noChangeArrowheads="1"/>
          </p:cNvSpPr>
          <p:nvPr/>
        </p:nvSpPr>
        <p:spPr bwMode="auto">
          <a:xfrm>
            <a:off x="2590127" y="492253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70" name="Rectangle 9"/>
          <p:cNvSpPr>
            <a:spLocks noChangeArrowheads="1"/>
          </p:cNvSpPr>
          <p:nvPr/>
        </p:nvSpPr>
        <p:spPr bwMode="auto">
          <a:xfrm>
            <a:off x="40569" y="493243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176" name="Rectangle 9"/>
          <p:cNvSpPr>
            <a:spLocks noChangeArrowheads="1"/>
          </p:cNvSpPr>
          <p:nvPr/>
        </p:nvSpPr>
        <p:spPr bwMode="auto">
          <a:xfrm>
            <a:off x="5129329" y="492857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</p:txBody>
      </p:sp>
      <p:sp>
        <p:nvSpPr>
          <p:cNvPr id="180" name="Rectangle 9"/>
          <p:cNvSpPr>
            <a:spLocks noChangeArrowheads="1"/>
          </p:cNvSpPr>
          <p:nvPr/>
        </p:nvSpPr>
        <p:spPr bwMode="auto">
          <a:xfrm>
            <a:off x="2590127" y="558107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07" name="Rectangle 9"/>
          <p:cNvSpPr>
            <a:spLocks noChangeArrowheads="1"/>
          </p:cNvSpPr>
          <p:nvPr/>
        </p:nvSpPr>
        <p:spPr bwMode="auto">
          <a:xfrm>
            <a:off x="68133" y="744929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</p:txBody>
      </p:sp>
      <p:sp>
        <p:nvSpPr>
          <p:cNvPr id="209" name="Rectangle 9"/>
          <p:cNvSpPr>
            <a:spLocks noChangeArrowheads="1"/>
          </p:cNvSpPr>
          <p:nvPr/>
        </p:nvSpPr>
        <p:spPr bwMode="auto">
          <a:xfrm>
            <a:off x="5129329" y="555031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54" name="Rectangle 9"/>
          <p:cNvSpPr>
            <a:spLocks noChangeArrowheads="1"/>
          </p:cNvSpPr>
          <p:nvPr/>
        </p:nvSpPr>
        <p:spPr bwMode="auto">
          <a:xfrm>
            <a:off x="51412" y="685268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 </a:t>
            </a:r>
          </a:p>
        </p:txBody>
      </p:sp>
      <p:sp>
        <p:nvSpPr>
          <p:cNvPr id="256" name="Rectangle 9"/>
          <p:cNvSpPr>
            <a:spLocks noChangeArrowheads="1"/>
          </p:cNvSpPr>
          <p:nvPr/>
        </p:nvSpPr>
        <p:spPr bwMode="auto">
          <a:xfrm>
            <a:off x="2581753" y="624303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04" name="Rectangle 9"/>
          <p:cNvSpPr>
            <a:spLocks noChangeArrowheads="1"/>
          </p:cNvSpPr>
          <p:nvPr/>
        </p:nvSpPr>
        <p:spPr bwMode="auto">
          <a:xfrm>
            <a:off x="40569" y="6245373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grpSp>
        <p:nvGrpSpPr>
          <p:cNvPr id="110" name="Grupo 109"/>
          <p:cNvGrpSpPr/>
          <p:nvPr/>
        </p:nvGrpSpPr>
        <p:grpSpPr>
          <a:xfrm>
            <a:off x="1910084" y="8247708"/>
            <a:ext cx="2170112" cy="584775"/>
            <a:chOff x="1268413" y="8101013"/>
            <a:chExt cx="2170112" cy="584775"/>
          </a:xfrm>
        </p:grpSpPr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1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800" dirty="0">
                  <a:latin typeface="Literata" pitchFamily="2" charset="0"/>
                </a:rPr>
                <a:t>15 Puesto de confianza</a:t>
              </a:r>
            </a:p>
            <a:p>
              <a:pPr algn="just">
                <a:defRPr/>
              </a:pPr>
              <a:r>
                <a:rPr lang="es-ES_tradnl" sz="800" dirty="0">
                  <a:latin typeface="Literata" pitchFamily="2" charset="0"/>
                </a:rPr>
                <a:t>00 Puesto de  base          </a:t>
              </a: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 </a:t>
              </a:r>
              <a:r>
                <a:rPr lang="es-ES_tradnl" sz="800" b="1" i="1" dirty="0">
                  <a:latin typeface="Literata" pitchFamily="2" charset="0"/>
                </a:rPr>
                <a:t>Total : 15</a:t>
              </a:r>
            </a:p>
          </p:txBody>
        </p:sp>
        <p:sp>
          <p:nvSpPr>
            <p:cNvPr id="11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65" name="Conector recto 64"/>
          <p:cNvCxnSpPr/>
          <p:nvPr/>
        </p:nvCxnSpPr>
        <p:spPr>
          <a:xfrm>
            <a:off x="693526" y="4707314"/>
            <a:ext cx="532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Rectángulo 1"/>
          <p:cNvSpPr/>
          <p:nvPr/>
        </p:nvSpPr>
        <p:spPr>
          <a:xfrm>
            <a:off x="2891458" y="1478939"/>
            <a:ext cx="105189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2671494" y="2832506"/>
            <a:ext cx="142126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Coordinación de Zona</a:t>
            </a:r>
          </a:p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Centro-Altiplano 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8" name="Rectángulo 17"/>
          <p:cNvSpPr/>
          <p:nvPr/>
        </p:nvSpPr>
        <p:spPr>
          <a:xfrm>
            <a:off x="2566233" y="6241713"/>
            <a:ext cx="162797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Plantel 25 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2572174" y="5574105"/>
            <a:ext cx="159280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Plantel 19</a:t>
            </a:r>
          </a:p>
        </p:txBody>
      </p:sp>
      <p:sp>
        <p:nvSpPr>
          <p:cNvPr id="22" name="Rectángulo 21"/>
          <p:cNvSpPr/>
          <p:nvPr/>
        </p:nvSpPr>
        <p:spPr>
          <a:xfrm>
            <a:off x="5126840" y="4940488"/>
            <a:ext cx="157145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Plantel 30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3" name="Rectángulo 22"/>
          <p:cNvSpPr/>
          <p:nvPr/>
        </p:nvSpPr>
        <p:spPr>
          <a:xfrm>
            <a:off x="5129329" y="5550319"/>
            <a:ext cx="159557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Plantel 32</a:t>
            </a:r>
          </a:p>
        </p:txBody>
      </p:sp>
      <p:sp>
        <p:nvSpPr>
          <p:cNvPr id="27" name="Rectángulo 26"/>
          <p:cNvSpPr/>
          <p:nvPr/>
        </p:nvSpPr>
        <p:spPr>
          <a:xfrm>
            <a:off x="63488" y="6828415"/>
            <a:ext cx="158760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Plantel 10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25" name="Rectángulo 224"/>
          <p:cNvSpPr/>
          <p:nvPr/>
        </p:nvSpPr>
        <p:spPr>
          <a:xfrm>
            <a:off x="2581314" y="4916155"/>
            <a:ext cx="161691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Plantel 18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99" name="Rectángulo 98"/>
          <p:cNvSpPr/>
          <p:nvPr/>
        </p:nvSpPr>
        <p:spPr>
          <a:xfrm>
            <a:off x="7430262" y="4049926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  </a:t>
            </a:r>
          </a:p>
          <a:p>
            <a:pPr algn="ctr"/>
            <a:endParaRPr lang="es-MX" sz="700" dirty="0"/>
          </a:p>
        </p:txBody>
      </p:sp>
      <p:sp>
        <p:nvSpPr>
          <p:cNvPr id="88" name="Rectangle 9"/>
          <p:cNvSpPr>
            <a:spLocks noChangeArrowheads="1"/>
          </p:cNvSpPr>
          <p:nvPr/>
        </p:nvSpPr>
        <p:spPr bwMode="auto">
          <a:xfrm>
            <a:off x="2568240" y="691126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3" name="Rectángulo 92"/>
          <p:cNvSpPr/>
          <p:nvPr/>
        </p:nvSpPr>
        <p:spPr>
          <a:xfrm>
            <a:off x="2563581" y="6889642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Plantel 26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31" name="Text Box 71"/>
          <p:cNvSpPr txBox="1">
            <a:spLocks noChangeArrowheads="1"/>
          </p:cNvSpPr>
          <p:nvPr/>
        </p:nvSpPr>
        <p:spPr bwMode="auto">
          <a:xfrm>
            <a:off x="1471983" y="760898"/>
            <a:ext cx="420820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Coordinación de Zona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132" name="Rectangle 9"/>
          <p:cNvSpPr>
            <a:spLocks noChangeArrowheads="1"/>
          </p:cNvSpPr>
          <p:nvPr/>
        </p:nvSpPr>
        <p:spPr bwMode="auto">
          <a:xfrm>
            <a:off x="2571203" y="7494297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37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138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cxnSp>
        <p:nvCxnSpPr>
          <p:cNvPr id="143" name="259 Conector recto">
            <a:extLst>
              <a:ext uri="{FF2B5EF4-FFF2-40B4-BE49-F238E27FC236}">
                <a16:creationId xmlns:a16="http://schemas.microsoft.com/office/drawing/2014/main" xmlns="" id="{3FFA67F2-37C3-4C72-936B-09F56FE1BAD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0569" y="640559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4" name="259 Conector recto">
            <a:extLst>
              <a:ext uri="{FF2B5EF4-FFF2-40B4-BE49-F238E27FC236}">
                <a16:creationId xmlns:a16="http://schemas.microsoft.com/office/drawing/2014/main" xmlns="" id="{D40959DF-EAF5-4BF8-9C14-6B56778C68F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90127" y="576670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6" name="259 Conector recto">
            <a:extLst>
              <a:ext uri="{FF2B5EF4-FFF2-40B4-BE49-F238E27FC236}">
                <a16:creationId xmlns:a16="http://schemas.microsoft.com/office/drawing/2014/main" xmlns="" id="{17827DCE-3576-466C-92DC-F0DFFB32C27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03344" y="642986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9" name="259 Conector recto">
            <a:extLst>
              <a:ext uri="{FF2B5EF4-FFF2-40B4-BE49-F238E27FC236}">
                <a16:creationId xmlns:a16="http://schemas.microsoft.com/office/drawing/2014/main" xmlns="" id="{322AFF09-653B-477E-BCB2-0B68D3D6E7C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03344" y="511696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0" name="259 Conector recto">
            <a:extLst>
              <a:ext uri="{FF2B5EF4-FFF2-40B4-BE49-F238E27FC236}">
                <a16:creationId xmlns:a16="http://schemas.microsoft.com/office/drawing/2014/main" xmlns="" id="{580B9D02-3078-45B6-8B5D-A6AE223B243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169" y="511956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1" name="259 Conector recto">
            <a:extLst>
              <a:ext uri="{FF2B5EF4-FFF2-40B4-BE49-F238E27FC236}">
                <a16:creationId xmlns:a16="http://schemas.microsoft.com/office/drawing/2014/main" xmlns="" id="{2D251193-5F09-44FE-B38B-940E5ABD996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90127" y="766622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2" name="259 Conector recto">
            <a:extLst>
              <a:ext uri="{FF2B5EF4-FFF2-40B4-BE49-F238E27FC236}">
                <a16:creationId xmlns:a16="http://schemas.microsoft.com/office/drawing/2014/main" xmlns="" id="{84ECADDD-C786-4E87-B083-61D392E742F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26840" y="572290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6" name="259 Conector recto">
            <a:extLst>
              <a:ext uri="{FF2B5EF4-FFF2-40B4-BE49-F238E27FC236}">
                <a16:creationId xmlns:a16="http://schemas.microsoft.com/office/drawing/2014/main" xmlns="" id="{A982DEA8-E916-4742-9898-F7BD1CE57ED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4829" y="511956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15" name="Text Box 148">
            <a:extLst>
              <a:ext uri="{FF2B5EF4-FFF2-40B4-BE49-F238E27FC236}">
                <a16:creationId xmlns:a16="http://schemas.microsoft.com/office/drawing/2014/main" xmlns="" id="{EB31365E-1CD0-4011-BF8D-A5892E6FC3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noviembre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2025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124" name="259 Conector recto">
            <a:extLst>
              <a:ext uri="{FF2B5EF4-FFF2-40B4-BE49-F238E27FC236}">
                <a16:creationId xmlns:a16="http://schemas.microsoft.com/office/drawing/2014/main" xmlns="" id="{3FFA67F2-37C3-4C72-936B-09F56FE1BAD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5012" y="702019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7" name="259 Conector recto">
            <a:extLst>
              <a:ext uri="{FF2B5EF4-FFF2-40B4-BE49-F238E27FC236}">
                <a16:creationId xmlns:a16="http://schemas.microsoft.com/office/drawing/2014/main" xmlns="" id="{17827DCE-3576-466C-92DC-F0DFFB32C27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81753" y="707036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48" name="Rectangle 9"/>
          <p:cNvSpPr>
            <a:spLocks noChangeArrowheads="1"/>
          </p:cNvSpPr>
          <p:nvPr/>
        </p:nvSpPr>
        <p:spPr bwMode="auto">
          <a:xfrm>
            <a:off x="32695" y="558522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60" name="259 Conector recto">
            <a:extLst>
              <a:ext uri="{FF2B5EF4-FFF2-40B4-BE49-F238E27FC236}">
                <a16:creationId xmlns:a16="http://schemas.microsoft.com/office/drawing/2014/main" xmlns="" id="{3FFA67F2-37C3-4C72-936B-09F56FE1BAD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9741" y="759207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61" name="Rectángulo 160"/>
          <p:cNvSpPr/>
          <p:nvPr/>
        </p:nvSpPr>
        <p:spPr>
          <a:xfrm>
            <a:off x="43446" y="4919505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Plantel 01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42" name="259 Conector recto">
            <a:extLst>
              <a:ext uri="{FF2B5EF4-FFF2-40B4-BE49-F238E27FC236}">
                <a16:creationId xmlns:a16="http://schemas.microsoft.com/office/drawing/2014/main" xmlns="" id="{81C146F6-2F08-4ACD-A306-EF2F8525F27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2695" y="572303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9" name="Rectángulo 8"/>
          <p:cNvSpPr/>
          <p:nvPr/>
        </p:nvSpPr>
        <p:spPr>
          <a:xfrm>
            <a:off x="40569" y="5566647"/>
            <a:ext cx="156725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Plantel 02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5" name="Rectángulo 123"/>
          <p:cNvSpPr/>
          <p:nvPr/>
        </p:nvSpPr>
        <p:spPr>
          <a:xfrm>
            <a:off x="36969" y="6229809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Plantel 07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1" name="Rectangle 9">
            <a:extLst>
              <a:ext uri="{FF2B5EF4-FFF2-40B4-BE49-F238E27FC236}">
                <a16:creationId xmlns:a16="http://schemas.microsoft.com/office/drawing/2014/main" xmlns="" id="{6DAE8C19-D92F-8E32-8C48-2F871A6F55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6956" y="6187300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45" name="259 Conector recto">
            <a:extLst>
              <a:ext uri="{FF2B5EF4-FFF2-40B4-BE49-F238E27FC236}">
                <a16:creationId xmlns:a16="http://schemas.microsoft.com/office/drawing/2014/main" xmlns="" id="{62C0FB21-C260-4FB7-BE86-2E0CA9CAA6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36918" y="634524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2" name="Rectangle 9">
            <a:extLst>
              <a:ext uri="{FF2B5EF4-FFF2-40B4-BE49-F238E27FC236}">
                <a16:creationId xmlns:a16="http://schemas.microsoft.com/office/drawing/2014/main" xmlns="" id="{6FE05A50-9AC3-7D79-A1D6-70DD7A6DDF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33318" y="6816306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53" name="259 Conector recto">
            <a:extLst>
              <a:ext uri="{FF2B5EF4-FFF2-40B4-BE49-F238E27FC236}">
                <a16:creationId xmlns:a16="http://schemas.microsoft.com/office/drawing/2014/main" xmlns="" id="{52ADB427-FED3-4BD6-801C-01BC30D0531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4829" y="697859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3" name="Rectangle 9">
            <a:extLst>
              <a:ext uri="{FF2B5EF4-FFF2-40B4-BE49-F238E27FC236}">
                <a16:creationId xmlns:a16="http://schemas.microsoft.com/office/drawing/2014/main" xmlns="" id="{B4A57A5B-3E14-45C2-D96E-466EEA8B25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2446" y="7461294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41" name="259 Conector recto">
            <a:extLst>
              <a:ext uri="{FF2B5EF4-FFF2-40B4-BE49-F238E27FC236}">
                <a16:creationId xmlns:a16="http://schemas.microsoft.com/office/drawing/2014/main" xmlns="" id="{34363D19-2C20-4757-A737-35D565C0A8A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4829" y="766622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5" name="Rectángulo 14">
            <a:extLst>
              <a:ext uri="{FF2B5EF4-FFF2-40B4-BE49-F238E27FC236}">
                <a16:creationId xmlns:a16="http://schemas.microsoft.com/office/drawing/2014/main" xmlns="" id="{AD90E27E-2BB7-7EF2-DCE3-C4509CFFBA32}"/>
              </a:ext>
            </a:extLst>
          </p:cNvPr>
          <p:cNvSpPr/>
          <p:nvPr/>
        </p:nvSpPr>
        <p:spPr>
          <a:xfrm>
            <a:off x="2581760" y="7491330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Plantel 28  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xmlns="" id="{8CCA7F81-2FF8-0A1C-B2A7-BEAFC0E71D35}"/>
              </a:ext>
            </a:extLst>
          </p:cNvPr>
          <p:cNvSpPr/>
          <p:nvPr/>
        </p:nvSpPr>
        <p:spPr>
          <a:xfrm>
            <a:off x="54148" y="7428449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Plantel 17  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xmlns="" id="{0582B799-DFB5-2D17-EB80-889C0AE944DC}"/>
              </a:ext>
            </a:extLst>
          </p:cNvPr>
          <p:cNvSpPr/>
          <p:nvPr/>
        </p:nvSpPr>
        <p:spPr>
          <a:xfrm>
            <a:off x="5083461" y="6172059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01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xmlns="" id="{0B115F28-CBCF-10F6-F91E-0A03336A3FDF}"/>
              </a:ext>
            </a:extLst>
          </p:cNvPr>
          <p:cNvSpPr/>
          <p:nvPr/>
        </p:nvSpPr>
        <p:spPr>
          <a:xfrm>
            <a:off x="5112376" y="7467727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26  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xmlns="" id="{4B3CDEBA-8F38-2DCA-4910-5DEE09B16DCB}"/>
              </a:ext>
            </a:extLst>
          </p:cNvPr>
          <p:cNvSpPr/>
          <p:nvPr/>
        </p:nvSpPr>
        <p:spPr>
          <a:xfrm>
            <a:off x="5112376" y="6806168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25 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0" name="Rectángulo 29">
            <a:extLst>
              <a:ext uri="{FF2B5EF4-FFF2-40B4-BE49-F238E27FC236}">
                <a16:creationId xmlns:a16="http://schemas.microsoft.com/office/drawing/2014/main" xmlns="" id="{A574DD33-364A-4468-C276-ADF2854081D3}"/>
              </a:ext>
            </a:extLst>
          </p:cNvPr>
          <p:cNvSpPr/>
          <p:nvPr/>
        </p:nvSpPr>
        <p:spPr>
          <a:xfrm>
            <a:off x="32367" y="5100564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Armando Ramírez Bautista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(DPC-XIII)   </a:t>
            </a:r>
          </a:p>
        </p:txBody>
      </p:sp>
      <p:sp>
        <p:nvSpPr>
          <p:cNvPr id="32" name="Rectángulo 31">
            <a:extLst>
              <a:ext uri="{FF2B5EF4-FFF2-40B4-BE49-F238E27FC236}">
                <a16:creationId xmlns:a16="http://schemas.microsoft.com/office/drawing/2014/main" xmlns="" id="{CEE7E47F-D68A-B3FA-D850-031CF3F3D5DA}"/>
              </a:ext>
            </a:extLst>
          </p:cNvPr>
          <p:cNvSpPr/>
          <p:nvPr/>
        </p:nvSpPr>
        <p:spPr>
          <a:xfrm>
            <a:off x="22795" y="5710105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Aurelio Ramírez Bautista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(DPA-XI)   </a:t>
            </a:r>
          </a:p>
        </p:txBody>
      </p:sp>
      <p:sp>
        <p:nvSpPr>
          <p:cNvPr id="33" name="Rectángulo 32">
            <a:extLst>
              <a:ext uri="{FF2B5EF4-FFF2-40B4-BE49-F238E27FC236}">
                <a16:creationId xmlns:a16="http://schemas.microsoft.com/office/drawing/2014/main" xmlns="" id="{0F197651-6D76-1033-895C-1E7DC1E22638}"/>
              </a:ext>
            </a:extLst>
          </p:cNvPr>
          <p:cNvSpPr/>
          <p:nvPr/>
        </p:nvSpPr>
        <p:spPr>
          <a:xfrm>
            <a:off x="2578664" y="6416699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Reyna Leticia Ramírez Acosta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(DPB-XII)   </a:t>
            </a:r>
          </a:p>
        </p:txBody>
      </p:sp>
      <p:sp>
        <p:nvSpPr>
          <p:cNvPr id="34" name="Rectángulo 33">
            <a:extLst>
              <a:ext uri="{FF2B5EF4-FFF2-40B4-BE49-F238E27FC236}">
                <a16:creationId xmlns:a16="http://schemas.microsoft.com/office/drawing/2014/main" xmlns="" id="{6F97D1CE-F3F9-226E-056B-C0F3E4064641}"/>
              </a:ext>
            </a:extLst>
          </p:cNvPr>
          <p:cNvSpPr/>
          <p:nvPr/>
        </p:nvSpPr>
        <p:spPr>
          <a:xfrm>
            <a:off x="43446" y="6388898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endParaRPr lang="en-US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B (DPB -XII)   </a:t>
            </a:r>
          </a:p>
        </p:txBody>
      </p:sp>
      <p:sp>
        <p:nvSpPr>
          <p:cNvPr id="36" name="Rectángulo 35">
            <a:extLst>
              <a:ext uri="{FF2B5EF4-FFF2-40B4-BE49-F238E27FC236}">
                <a16:creationId xmlns:a16="http://schemas.microsoft.com/office/drawing/2014/main" xmlns="" id="{A8E18503-4992-BD99-4CB4-2C8D48B1469A}"/>
              </a:ext>
            </a:extLst>
          </p:cNvPr>
          <p:cNvSpPr/>
          <p:nvPr/>
        </p:nvSpPr>
        <p:spPr>
          <a:xfrm>
            <a:off x="2588706" y="5083700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Luz Adriana Balderas Rocha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B (DPB-XII)  </a:t>
            </a:r>
          </a:p>
        </p:txBody>
      </p:sp>
      <p:sp>
        <p:nvSpPr>
          <p:cNvPr id="38" name="Rectángulo 37">
            <a:extLst>
              <a:ext uri="{FF2B5EF4-FFF2-40B4-BE49-F238E27FC236}">
                <a16:creationId xmlns:a16="http://schemas.microsoft.com/office/drawing/2014/main" xmlns="" id="{48DC9E78-9F57-1BF8-DAEA-5068A84DD239}"/>
              </a:ext>
            </a:extLst>
          </p:cNvPr>
          <p:cNvSpPr/>
          <p:nvPr/>
        </p:nvSpPr>
        <p:spPr>
          <a:xfrm>
            <a:off x="2523620" y="7065877"/>
            <a:ext cx="16688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n-US" sz="700" dirty="0">
                <a:solidFill>
                  <a:schemeClr val="dk1"/>
                </a:solidFill>
                <a:latin typeface="Literata" pitchFamily="2" charset="0"/>
                <a:cs typeface="Arial" panose="020B0604020202020204" pitchFamily="34" charset="0"/>
                <a:sym typeface="Arial"/>
              </a:rPr>
              <a:t>José Luis Martinez Orellana</a:t>
            </a: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(DPC-XIII)     </a:t>
            </a:r>
          </a:p>
        </p:txBody>
      </p:sp>
      <p:sp>
        <p:nvSpPr>
          <p:cNvPr id="39" name="Rectángulo 38">
            <a:extLst>
              <a:ext uri="{FF2B5EF4-FFF2-40B4-BE49-F238E27FC236}">
                <a16:creationId xmlns:a16="http://schemas.microsoft.com/office/drawing/2014/main" xmlns="" id="{40F80E70-E281-3C90-8558-8B518F5B93AC}"/>
              </a:ext>
            </a:extLst>
          </p:cNvPr>
          <p:cNvSpPr/>
          <p:nvPr/>
        </p:nvSpPr>
        <p:spPr>
          <a:xfrm>
            <a:off x="2581314" y="7656362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Alejandro Medellín Cerda 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(DPC-XIII)     </a:t>
            </a:r>
          </a:p>
        </p:txBody>
      </p:sp>
      <p:sp>
        <p:nvSpPr>
          <p:cNvPr id="40" name="Rectángulo 39">
            <a:extLst>
              <a:ext uri="{FF2B5EF4-FFF2-40B4-BE49-F238E27FC236}">
                <a16:creationId xmlns:a16="http://schemas.microsoft.com/office/drawing/2014/main" xmlns="" id="{AEE6CEA7-4E11-B701-EF0C-29F45EF04956}"/>
              </a:ext>
            </a:extLst>
          </p:cNvPr>
          <p:cNvSpPr/>
          <p:nvPr/>
        </p:nvSpPr>
        <p:spPr>
          <a:xfrm>
            <a:off x="5099471" y="5089004"/>
            <a:ext cx="16701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Martha Guadalupe Galicia Benítez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 (DPA-XI)   </a:t>
            </a:r>
          </a:p>
        </p:txBody>
      </p:sp>
      <p:sp>
        <p:nvSpPr>
          <p:cNvPr id="41" name="Rectángulo 40">
            <a:extLst>
              <a:ext uri="{FF2B5EF4-FFF2-40B4-BE49-F238E27FC236}">
                <a16:creationId xmlns:a16="http://schemas.microsoft.com/office/drawing/2014/main" xmlns="" id="{AF95A23E-E93B-14DA-4EF6-519FC64236E0}"/>
              </a:ext>
            </a:extLst>
          </p:cNvPr>
          <p:cNvSpPr/>
          <p:nvPr/>
        </p:nvSpPr>
        <p:spPr>
          <a:xfrm>
            <a:off x="5126336" y="5703509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Benjamín Azuara Hernández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(DPA-XI)   </a:t>
            </a:r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xmlns="" id="{8AF6119E-E53D-0DFD-13FB-10A9BC121208}"/>
              </a:ext>
            </a:extLst>
          </p:cNvPr>
          <p:cNvSpPr/>
          <p:nvPr/>
        </p:nvSpPr>
        <p:spPr>
          <a:xfrm>
            <a:off x="5150909" y="7661569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Ana María González Salas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</a:t>
            </a:r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xmlns="" id="{BCDD92B8-51C7-3809-9041-8A977B60EED7}"/>
              </a:ext>
            </a:extLst>
          </p:cNvPr>
          <p:cNvSpPr/>
          <p:nvPr/>
        </p:nvSpPr>
        <p:spPr>
          <a:xfrm>
            <a:off x="5126336" y="6966108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Antonio Jiménez Troas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 </a:t>
            </a:r>
          </a:p>
        </p:txBody>
      </p:sp>
      <p:sp>
        <p:nvSpPr>
          <p:cNvPr id="46" name="CuadroTexto 45">
            <a:extLst>
              <a:ext uri="{FF2B5EF4-FFF2-40B4-BE49-F238E27FC236}">
                <a16:creationId xmlns:a16="http://schemas.microsoft.com/office/drawing/2014/main" xmlns="" id="{97620960-F842-DA0B-CE48-E9D431BB8ACA}"/>
              </a:ext>
            </a:extLst>
          </p:cNvPr>
          <p:cNvSpPr txBox="1"/>
          <p:nvPr/>
        </p:nvSpPr>
        <p:spPr>
          <a:xfrm>
            <a:off x="2593120" y="5742840"/>
            <a:ext cx="1623825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Mayra Lizeth Wong Miranda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(DPC-XIII</a:t>
            </a:r>
            <a:r>
              <a:rPr lang="es-ES_tradnl" sz="800" dirty="0">
                <a:latin typeface="Literata" pitchFamily="2" charset="0"/>
                <a:cs typeface="Arial" panose="020B0604020202020204" pitchFamily="34" charset="0"/>
              </a:rPr>
              <a:t>)     </a:t>
            </a:r>
          </a:p>
        </p:txBody>
      </p:sp>
      <p:sp>
        <p:nvSpPr>
          <p:cNvPr id="49" name="Rectangle 9">
            <a:extLst>
              <a:ext uri="{FF2B5EF4-FFF2-40B4-BE49-F238E27FC236}">
                <a16:creationId xmlns:a16="http://schemas.microsoft.com/office/drawing/2014/main" xmlns="" id="{E7487F0E-9B4D-8D6C-4CAC-C639CFDA65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741" y="8071646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50" name="Rectángulo 49">
            <a:extLst>
              <a:ext uri="{FF2B5EF4-FFF2-40B4-BE49-F238E27FC236}">
                <a16:creationId xmlns:a16="http://schemas.microsoft.com/office/drawing/2014/main" xmlns="" id="{2A7AFB29-7226-28AB-4F08-BB389DC4C08C}"/>
              </a:ext>
            </a:extLst>
          </p:cNvPr>
          <p:cNvSpPr/>
          <p:nvPr/>
        </p:nvSpPr>
        <p:spPr>
          <a:xfrm>
            <a:off x="5132277" y="6355150"/>
            <a:ext cx="16701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Adriana Camacho Acevedo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51" name="259 Conector recto">
            <a:extLst>
              <a:ext uri="{FF2B5EF4-FFF2-40B4-BE49-F238E27FC236}">
                <a16:creationId xmlns:a16="http://schemas.microsoft.com/office/drawing/2014/main" xmlns="" id="{5CCA5016-58DB-CE6A-DCB7-7A319FA64AC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02338" y="823564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52" name="Rectángulo 51">
            <a:extLst>
              <a:ext uri="{FF2B5EF4-FFF2-40B4-BE49-F238E27FC236}">
                <a16:creationId xmlns:a16="http://schemas.microsoft.com/office/drawing/2014/main" xmlns="" id="{0C83E3BD-08BA-A996-11AE-AD8FE46F82D8}"/>
              </a:ext>
            </a:extLst>
          </p:cNvPr>
          <p:cNvSpPr/>
          <p:nvPr/>
        </p:nvSpPr>
        <p:spPr>
          <a:xfrm>
            <a:off x="71375" y="8050802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32  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xmlns="" id="{5CC5485A-885D-04DE-445B-583B2EB0D51C}"/>
              </a:ext>
            </a:extLst>
          </p:cNvPr>
          <p:cNvSpPr/>
          <p:nvPr/>
        </p:nvSpPr>
        <p:spPr>
          <a:xfrm>
            <a:off x="51010" y="7006223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J. Jesús Pérez Crispín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 Director de Plantel (DPB-XII)   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xmlns="" id="{7BC7B5CD-03E2-6EDD-F3E3-14526556E1A0}"/>
              </a:ext>
            </a:extLst>
          </p:cNvPr>
          <p:cNvSpPr/>
          <p:nvPr/>
        </p:nvSpPr>
        <p:spPr>
          <a:xfrm>
            <a:off x="78374" y="7600381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Adolfo Gómez González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(DPB-XII)   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xmlns="" id="{A86303D4-7831-DFF0-0DB4-A9878E501D03}"/>
              </a:ext>
            </a:extLst>
          </p:cNvPr>
          <p:cNvSpPr/>
          <p:nvPr/>
        </p:nvSpPr>
        <p:spPr>
          <a:xfrm>
            <a:off x="79741" y="8241274"/>
            <a:ext cx="16688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Gabriel Ledezma Reynoso 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 </a:t>
            </a:r>
          </a:p>
        </p:txBody>
      </p:sp>
    </p:spTree>
    <p:extLst>
      <p:ext uri="{BB962C8B-B14F-4D97-AF65-F5344CB8AC3E}">
        <p14:creationId xmlns:p14="http://schemas.microsoft.com/office/powerpoint/2010/main" val="30086578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5DCC34C-A07F-A24D-124C-79954EA899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6" name="Conector recto 65">
            <a:extLst>
              <a:ext uri="{FF2B5EF4-FFF2-40B4-BE49-F238E27FC236}">
                <a16:creationId xmlns:a16="http://schemas.microsoft.com/office/drawing/2014/main" xmlns="" id="{F6A2E556-49D6-7FDC-DC8E-2448401A6D7C}"/>
              </a:ext>
            </a:extLst>
          </p:cNvPr>
          <p:cNvCxnSpPr>
            <a:cxnSpLocks/>
          </p:cNvCxnSpPr>
          <p:nvPr/>
        </p:nvCxnSpPr>
        <p:spPr>
          <a:xfrm>
            <a:off x="6021526" y="4928579"/>
            <a:ext cx="0" cy="25391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9" name="Conector recto 158">
            <a:extLst>
              <a:ext uri="{FF2B5EF4-FFF2-40B4-BE49-F238E27FC236}">
                <a16:creationId xmlns:a16="http://schemas.microsoft.com/office/drawing/2014/main" xmlns="" id="{5223C004-FE3A-9554-CA62-275F1851D92D}"/>
              </a:ext>
            </a:extLst>
          </p:cNvPr>
          <p:cNvCxnSpPr/>
          <p:nvPr/>
        </p:nvCxnSpPr>
        <p:spPr>
          <a:xfrm>
            <a:off x="3435747" y="4700260"/>
            <a:ext cx="10352" cy="2880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6" name="Imagen 9">
            <a:extLst>
              <a:ext uri="{FF2B5EF4-FFF2-40B4-BE49-F238E27FC236}">
                <a16:creationId xmlns:a16="http://schemas.microsoft.com/office/drawing/2014/main" xmlns="" id="{D0DB664D-FBA2-D48D-6F87-801661EC48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15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7" name="Conector recto 116">
            <a:extLst>
              <a:ext uri="{FF2B5EF4-FFF2-40B4-BE49-F238E27FC236}">
                <a16:creationId xmlns:a16="http://schemas.microsoft.com/office/drawing/2014/main" xmlns="" id="{29A2ABC8-BC73-8287-AC9A-CCC547DCF5BD}"/>
              </a:ext>
            </a:extLst>
          </p:cNvPr>
          <p:cNvCxnSpPr>
            <a:cxnSpLocks/>
          </p:cNvCxnSpPr>
          <p:nvPr/>
        </p:nvCxnSpPr>
        <p:spPr>
          <a:xfrm flipH="1">
            <a:off x="693526" y="4707901"/>
            <a:ext cx="3567" cy="337146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78" name="336 Conector recto">
            <a:extLst>
              <a:ext uri="{FF2B5EF4-FFF2-40B4-BE49-F238E27FC236}">
                <a16:creationId xmlns:a16="http://schemas.microsoft.com/office/drawing/2014/main" xmlns="" id="{AF117E78-A96C-F7EE-8F78-1BE994E0922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26364" y="1647155"/>
            <a:ext cx="0" cy="3060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8" name="Rectangle 9">
            <a:extLst>
              <a:ext uri="{FF2B5EF4-FFF2-40B4-BE49-F238E27FC236}">
                <a16:creationId xmlns:a16="http://schemas.microsoft.com/office/drawing/2014/main" xmlns="" id="{D31ABE8C-A53F-CB09-A0F3-4EDFEDB4F3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4656" y="138050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1" name="Conector recto 60">
            <a:extLst>
              <a:ext uri="{FF2B5EF4-FFF2-40B4-BE49-F238E27FC236}">
                <a16:creationId xmlns:a16="http://schemas.microsoft.com/office/drawing/2014/main" xmlns="" id="{6D30E6F4-7B44-87F0-4ABA-FBB33055AB2A}"/>
              </a:ext>
            </a:extLst>
          </p:cNvPr>
          <p:cNvCxnSpPr/>
          <p:nvPr/>
        </p:nvCxnSpPr>
        <p:spPr>
          <a:xfrm>
            <a:off x="6021526" y="4704590"/>
            <a:ext cx="0" cy="32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Rectangle 9">
            <a:extLst>
              <a:ext uri="{FF2B5EF4-FFF2-40B4-BE49-F238E27FC236}">
                <a16:creationId xmlns:a16="http://schemas.microsoft.com/office/drawing/2014/main" xmlns="" id="{AD0DB968-4AF4-D053-4309-CDD5C5EADE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08959" y="275140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8" name="Rectangle 9">
            <a:extLst>
              <a:ext uri="{FF2B5EF4-FFF2-40B4-BE49-F238E27FC236}">
                <a16:creationId xmlns:a16="http://schemas.microsoft.com/office/drawing/2014/main" xmlns="" id="{46B5C4B9-C7E4-4BC3-8053-59BC5BBFA1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127" y="492253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70" name="Rectangle 9">
            <a:extLst>
              <a:ext uri="{FF2B5EF4-FFF2-40B4-BE49-F238E27FC236}">
                <a16:creationId xmlns:a16="http://schemas.microsoft.com/office/drawing/2014/main" xmlns="" id="{C9C06214-C01F-3C71-67E4-5E8EF4C57A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69" y="493243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176" name="Rectangle 9">
            <a:extLst>
              <a:ext uri="{FF2B5EF4-FFF2-40B4-BE49-F238E27FC236}">
                <a16:creationId xmlns:a16="http://schemas.microsoft.com/office/drawing/2014/main" xmlns="" id="{EF691552-AAD6-6E9F-04DD-E2D35D7198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9329" y="492857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</p:txBody>
      </p:sp>
      <p:sp>
        <p:nvSpPr>
          <p:cNvPr id="180" name="Rectangle 9">
            <a:extLst>
              <a:ext uri="{FF2B5EF4-FFF2-40B4-BE49-F238E27FC236}">
                <a16:creationId xmlns:a16="http://schemas.microsoft.com/office/drawing/2014/main" xmlns="" id="{64549790-4BCF-A7F0-3976-C221C6D3B6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127" y="558107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07" name="Rectangle 9">
            <a:extLst>
              <a:ext uri="{FF2B5EF4-FFF2-40B4-BE49-F238E27FC236}">
                <a16:creationId xmlns:a16="http://schemas.microsoft.com/office/drawing/2014/main" xmlns="" id="{7FCCA4E3-6086-17FC-D85A-0214091023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133" y="744929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</p:txBody>
      </p:sp>
      <p:sp>
        <p:nvSpPr>
          <p:cNvPr id="209" name="Rectangle 9">
            <a:extLst>
              <a:ext uri="{FF2B5EF4-FFF2-40B4-BE49-F238E27FC236}">
                <a16:creationId xmlns:a16="http://schemas.microsoft.com/office/drawing/2014/main" xmlns="" id="{0F4A7E72-50FF-292B-C3EA-6B6815F28A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9329" y="555031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54" name="Rectangle 9">
            <a:extLst>
              <a:ext uri="{FF2B5EF4-FFF2-40B4-BE49-F238E27FC236}">
                <a16:creationId xmlns:a16="http://schemas.microsoft.com/office/drawing/2014/main" xmlns="" id="{6C0C60C3-B112-B0B0-C1AF-876D9D085A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12" y="685268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 </a:t>
            </a:r>
          </a:p>
        </p:txBody>
      </p:sp>
      <p:sp>
        <p:nvSpPr>
          <p:cNvPr id="256" name="Rectangle 9">
            <a:extLst>
              <a:ext uri="{FF2B5EF4-FFF2-40B4-BE49-F238E27FC236}">
                <a16:creationId xmlns:a16="http://schemas.microsoft.com/office/drawing/2014/main" xmlns="" id="{127DF04B-AB2C-0064-89CF-C9A0DD2061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81753" y="624303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04" name="Rectangle 9">
            <a:extLst>
              <a:ext uri="{FF2B5EF4-FFF2-40B4-BE49-F238E27FC236}">
                <a16:creationId xmlns:a16="http://schemas.microsoft.com/office/drawing/2014/main" xmlns="" id="{B6CA6837-9064-884A-91AF-73BA497FEE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69" y="6245373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grpSp>
        <p:nvGrpSpPr>
          <p:cNvPr id="110" name="Grupo 109">
            <a:extLst>
              <a:ext uri="{FF2B5EF4-FFF2-40B4-BE49-F238E27FC236}">
                <a16:creationId xmlns:a16="http://schemas.microsoft.com/office/drawing/2014/main" xmlns="" id="{C353AECC-8621-4B37-CF27-1178FD3724E4}"/>
              </a:ext>
            </a:extLst>
          </p:cNvPr>
          <p:cNvGrpSpPr/>
          <p:nvPr/>
        </p:nvGrpSpPr>
        <p:grpSpPr>
          <a:xfrm>
            <a:off x="1910084" y="8247708"/>
            <a:ext cx="2170112" cy="584775"/>
            <a:chOff x="1268413" y="8101013"/>
            <a:chExt cx="2170112" cy="584775"/>
          </a:xfrm>
        </p:grpSpPr>
        <p:sp>
          <p:nvSpPr>
            <p:cNvPr id="111" name="Line 94">
              <a:extLst>
                <a:ext uri="{FF2B5EF4-FFF2-40B4-BE49-F238E27FC236}">
                  <a16:creationId xmlns:a16="http://schemas.microsoft.com/office/drawing/2014/main" xmlns="" id="{BE874BF1-D2C9-526D-A590-D346881B358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12" name="Text Box 41">
              <a:extLst>
                <a:ext uri="{FF2B5EF4-FFF2-40B4-BE49-F238E27FC236}">
                  <a16:creationId xmlns:a16="http://schemas.microsoft.com/office/drawing/2014/main" xmlns="" id="{B4B9F1CF-DF9C-26CC-6608-E74B6FB9857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800" dirty="0">
                  <a:latin typeface="Literata" pitchFamily="2" charset="0"/>
                </a:rPr>
                <a:t>15 Puesto de confianza</a:t>
              </a:r>
            </a:p>
            <a:p>
              <a:pPr algn="just">
                <a:defRPr/>
              </a:pPr>
              <a:r>
                <a:rPr lang="es-ES_tradnl" sz="800" dirty="0">
                  <a:latin typeface="Literata" pitchFamily="2" charset="0"/>
                </a:rPr>
                <a:t>00 Puesto de  base          </a:t>
              </a: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 </a:t>
              </a:r>
              <a:r>
                <a:rPr lang="es-ES_tradnl" sz="800" b="1" i="1" dirty="0">
                  <a:latin typeface="Literata" pitchFamily="2" charset="0"/>
                </a:rPr>
                <a:t>Total : 15</a:t>
              </a:r>
            </a:p>
          </p:txBody>
        </p:sp>
        <p:sp>
          <p:nvSpPr>
            <p:cNvPr id="113" name="Line 94">
              <a:extLst>
                <a:ext uri="{FF2B5EF4-FFF2-40B4-BE49-F238E27FC236}">
                  <a16:creationId xmlns:a16="http://schemas.microsoft.com/office/drawing/2014/main" xmlns="" id="{59ACA99D-246F-7A12-65C5-ED1BE5598FE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65" name="Conector recto 64">
            <a:extLst>
              <a:ext uri="{FF2B5EF4-FFF2-40B4-BE49-F238E27FC236}">
                <a16:creationId xmlns:a16="http://schemas.microsoft.com/office/drawing/2014/main" xmlns="" id="{72758B1D-D47D-EEF6-573C-03D8F8DDF0B8}"/>
              </a:ext>
            </a:extLst>
          </p:cNvPr>
          <p:cNvCxnSpPr/>
          <p:nvPr/>
        </p:nvCxnSpPr>
        <p:spPr>
          <a:xfrm>
            <a:off x="693526" y="4707314"/>
            <a:ext cx="532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Rectángulo 1">
            <a:extLst>
              <a:ext uri="{FF2B5EF4-FFF2-40B4-BE49-F238E27FC236}">
                <a16:creationId xmlns:a16="http://schemas.microsoft.com/office/drawing/2014/main" xmlns="" id="{0F3E2181-0E27-478F-C81D-BE44EE675118}"/>
              </a:ext>
            </a:extLst>
          </p:cNvPr>
          <p:cNvSpPr/>
          <p:nvPr/>
        </p:nvSpPr>
        <p:spPr>
          <a:xfrm>
            <a:off x="2891458" y="1478939"/>
            <a:ext cx="105189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1955A178-5550-5975-4E80-AA3ED9AF9ABD}"/>
              </a:ext>
            </a:extLst>
          </p:cNvPr>
          <p:cNvSpPr/>
          <p:nvPr/>
        </p:nvSpPr>
        <p:spPr>
          <a:xfrm>
            <a:off x="2603344" y="2832506"/>
            <a:ext cx="15891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Coordinación de Zona</a:t>
            </a:r>
          </a:p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Centro-Media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xmlns="" id="{8755664F-AC43-DEA7-D5D6-547F73F25FBE}"/>
              </a:ext>
            </a:extLst>
          </p:cNvPr>
          <p:cNvSpPr/>
          <p:nvPr/>
        </p:nvSpPr>
        <p:spPr>
          <a:xfrm>
            <a:off x="2566233" y="6241713"/>
            <a:ext cx="162797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04</a:t>
            </a: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xmlns="" id="{B1A2CB57-C599-CC0B-0022-DB82C087F8FB}"/>
              </a:ext>
            </a:extLst>
          </p:cNvPr>
          <p:cNvSpPr/>
          <p:nvPr/>
        </p:nvSpPr>
        <p:spPr>
          <a:xfrm>
            <a:off x="2572174" y="5574105"/>
            <a:ext cx="159280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Plantel 36</a:t>
            </a: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xmlns="" id="{2381B7CF-C281-5C37-9354-253BCFDA91AB}"/>
              </a:ext>
            </a:extLst>
          </p:cNvPr>
          <p:cNvSpPr/>
          <p:nvPr/>
        </p:nvSpPr>
        <p:spPr>
          <a:xfrm>
            <a:off x="5126840" y="4940488"/>
            <a:ext cx="157145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EMSaD 08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xmlns="" id="{0B0C1D04-AA0B-8AF6-958D-63D58ABE1C07}"/>
              </a:ext>
            </a:extLst>
          </p:cNvPr>
          <p:cNvSpPr/>
          <p:nvPr/>
        </p:nvSpPr>
        <p:spPr>
          <a:xfrm>
            <a:off x="5129329" y="5550319"/>
            <a:ext cx="159557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EMSaD 09</a:t>
            </a:r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xmlns="" id="{858F5ACB-1053-88E2-4613-05BE7EAE2F65}"/>
              </a:ext>
            </a:extLst>
          </p:cNvPr>
          <p:cNvSpPr/>
          <p:nvPr/>
        </p:nvSpPr>
        <p:spPr>
          <a:xfrm>
            <a:off x="63488" y="6828415"/>
            <a:ext cx="158760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Plantel 20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25" name="Rectángulo 224">
            <a:extLst>
              <a:ext uri="{FF2B5EF4-FFF2-40B4-BE49-F238E27FC236}">
                <a16:creationId xmlns:a16="http://schemas.microsoft.com/office/drawing/2014/main" xmlns="" id="{776BC319-B1BB-6531-1EE3-E420824E041A}"/>
              </a:ext>
            </a:extLst>
          </p:cNvPr>
          <p:cNvSpPr/>
          <p:nvPr/>
        </p:nvSpPr>
        <p:spPr>
          <a:xfrm>
            <a:off x="2581314" y="4916155"/>
            <a:ext cx="161691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Plantel 29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99" name="Rectángulo 98">
            <a:extLst>
              <a:ext uri="{FF2B5EF4-FFF2-40B4-BE49-F238E27FC236}">
                <a16:creationId xmlns:a16="http://schemas.microsoft.com/office/drawing/2014/main" xmlns="" id="{23AE915B-5452-B7FD-1945-3BD87C67C7ED}"/>
              </a:ext>
            </a:extLst>
          </p:cNvPr>
          <p:cNvSpPr/>
          <p:nvPr/>
        </p:nvSpPr>
        <p:spPr>
          <a:xfrm>
            <a:off x="7430262" y="4049926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  </a:t>
            </a:r>
          </a:p>
          <a:p>
            <a:pPr algn="ctr"/>
            <a:endParaRPr lang="es-MX" sz="700" dirty="0"/>
          </a:p>
        </p:txBody>
      </p:sp>
      <p:sp>
        <p:nvSpPr>
          <p:cNvPr id="88" name="Rectangle 9">
            <a:extLst>
              <a:ext uri="{FF2B5EF4-FFF2-40B4-BE49-F238E27FC236}">
                <a16:creationId xmlns:a16="http://schemas.microsoft.com/office/drawing/2014/main" xmlns="" id="{DEF0BD00-83B5-82B1-931D-AEEEB6C85C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8240" y="691126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3" name="Rectángulo 92">
            <a:extLst>
              <a:ext uri="{FF2B5EF4-FFF2-40B4-BE49-F238E27FC236}">
                <a16:creationId xmlns:a16="http://schemas.microsoft.com/office/drawing/2014/main" xmlns="" id="{DD722518-CB90-04B4-CA2C-1713B3B5465B}"/>
              </a:ext>
            </a:extLst>
          </p:cNvPr>
          <p:cNvSpPr/>
          <p:nvPr/>
        </p:nvSpPr>
        <p:spPr>
          <a:xfrm>
            <a:off x="2563581" y="6889642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06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31" name="Text Box 71">
            <a:extLst>
              <a:ext uri="{FF2B5EF4-FFF2-40B4-BE49-F238E27FC236}">
                <a16:creationId xmlns:a16="http://schemas.microsoft.com/office/drawing/2014/main" xmlns="" id="{27727C87-5E1D-828A-0316-DF8ACF95B0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1983" y="760898"/>
            <a:ext cx="420820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Coordinación de Zona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132" name="Rectangle 9">
            <a:extLst>
              <a:ext uri="{FF2B5EF4-FFF2-40B4-BE49-F238E27FC236}">
                <a16:creationId xmlns:a16="http://schemas.microsoft.com/office/drawing/2014/main" xmlns="" id="{F580BB2C-3AF9-5897-1A63-05B917C113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71203" y="7494297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37" name="Line 1029">
            <a:extLst>
              <a:ext uri="{FF2B5EF4-FFF2-40B4-BE49-F238E27FC236}">
                <a16:creationId xmlns:a16="http://schemas.microsoft.com/office/drawing/2014/main" xmlns="" id="{8770EEF2-C0B5-E1C1-1784-8CAFA3175281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138" name="Text Box 1027">
            <a:extLst>
              <a:ext uri="{FF2B5EF4-FFF2-40B4-BE49-F238E27FC236}">
                <a16:creationId xmlns:a16="http://schemas.microsoft.com/office/drawing/2014/main" xmlns="" id="{12BA7EF9-3645-9B56-0809-A11ED1A3A5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cxnSp>
        <p:nvCxnSpPr>
          <p:cNvPr id="143" name="259 Conector recto">
            <a:extLst>
              <a:ext uri="{FF2B5EF4-FFF2-40B4-BE49-F238E27FC236}">
                <a16:creationId xmlns:a16="http://schemas.microsoft.com/office/drawing/2014/main" xmlns="" id="{D3BE13B6-265F-0279-B37A-E4F7FF2CB3E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0569" y="640559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4" name="259 Conector recto">
            <a:extLst>
              <a:ext uri="{FF2B5EF4-FFF2-40B4-BE49-F238E27FC236}">
                <a16:creationId xmlns:a16="http://schemas.microsoft.com/office/drawing/2014/main" xmlns="" id="{EBFBBFB4-0972-6379-39E9-5368FEE0D06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90127" y="576670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6" name="259 Conector recto">
            <a:extLst>
              <a:ext uri="{FF2B5EF4-FFF2-40B4-BE49-F238E27FC236}">
                <a16:creationId xmlns:a16="http://schemas.microsoft.com/office/drawing/2014/main" xmlns="" id="{0FCDA4C9-FB48-F019-BA62-37CFAF79D8F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03344" y="642986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9" name="259 Conector recto">
            <a:extLst>
              <a:ext uri="{FF2B5EF4-FFF2-40B4-BE49-F238E27FC236}">
                <a16:creationId xmlns:a16="http://schemas.microsoft.com/office/drawing/2014/main" xmlns="" id="{E1B865F0-CE6E-C61F-2B81-33A4092D996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03344" y="511696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0" name="259 Conector recto">
            <a:extLst>
              <a:ext uri="{FF2B5EF4-FFF2-40B4-BE49-F238E27FC236}">
                <a16:creationId xmlns:a16="http://schemas.microsoft.com/office/drawing/2014/main" xmlns="" id="{5DED3031-7556-5FC2-CD9F-B9B904BA194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169" y="511956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1" name="259 Conector recto">
            <a:extLst>
              <a:ext uri="{FF2B5EF4-FFF2-40B4-BE49-F238E27FC236}">
                <a16:creationId xmlns:a16="http://schemas.microsoft.com/office/drawing/2014/main" xmlns="" id="{CD7129E8-541C-E979-C615-D1521953528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90127" y="766622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2" name="259 Conector recto">
            <a:extLst>
              <a:ext uri="{FF2B5EF4-FFF2-40B4-BE49-F238E27FC236}">
                <a16:creationId xmlns:a16="http://schemas.microsoft.com/office/drawing/2014/main" xmlns="" id="{531756BB-8982-02A1-9EF2-5D4C317E148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26840" y="572290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6" name="259 Conector recto">
            <a:extLst>
              <a:ext uri="{FF2B5EF4-FFF2-40B4-BE49-F238E27FC236}">
                <a16:creationId xmlns:a16="http://schemas.microsoft.com/office/drawing/2014/main" xmlns="" id="{32509229-D22E-C4A2-A77F-6E5D2B952EB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4829" y="511956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15" name="Text Box 148">
            <a:extLst>
              <a:ext uri="{FF2B5EF4-FFF2-40B4-BE49-F238E27FC236}">
                <a16:creationId xmlns:a16="http://schemas.microsoft.com/office/drawing/2014/main" xmlns="" id="{64184040-9F6D-ADE0-A4FF-96B46A3546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noviembre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2025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124" name="259 Conector recto">
            <a:extLst>
              <a:ext uri="{FF2B5EF4-FFF2-40B4-BE49-F238E27FC236}">
                <a16:creationId xmlns:a16="http://schemas.microsoft.com/office/drawing/2014/main" xmlns="" id="{D7C9E849-0BFB-2C3D-FC58-0F7C01295A8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5012" y="702019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7" name="259 Conector recto">
            <a:extLst>
              <a:ext uri="{FF2B5EF4-FFF2-40B4-BE49-F238E27FC236}">
                <a16:creationId xmlns:a16="http://schemas.microsoft.com/office/drawing/2014/main" xmlns="" id="{9E6269B6-F09C-C42B-E7EC-08CBAD9CD65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81753" y="707036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48" name="Rectangle 9">
            <a:extLst>
              <a:ext uri="{FF2B5EF4-FFF2-40B4-BE49-F238E27FC236}">
                <a16:creationId xmlns:a16="http://schemas.microsoft.com/office/drawing/2014/main" xmlns="" id="{D0608B12-03D5-F5EB-AFCB-739D205344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95" y="558522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60" name="259 Conector recto">
            <a:extLst>
              <a:ext uri="{FF2B5EF4-FFF2-40B4-BE49-F238E27FC236}">
                <a16:creationId xmlns:a16="http://schemas.microsoft.com/office/drawing/2014/main" xmlns="" id="{E7A2F5D8-75B4-1AAC-C528-368D950D2D5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9741" y="759207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61" name="Rectángulo 160">
            <a:extLst>
              <a:ext uri="{FF2B5EF4-FFF2-40B4-BE49-F238E27FC236}">
                <a16:creationId xmlns:a16="http://schemas.microsoft.com/office/drawing/2014/main" xmlns="" id="{401672D3-B1C7-B2A6-BD76-70372C614CD6}"/>
              </a:ext>
            </a:extLst>
          </p:cNvPr>
          <p:cNvSpPr/>
          <p:nvPr/>
        </p:nvSpPr>
        <p:spPr>
          <a:xfrm>
            <a:off x="43446" y="4919505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Plantel 03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42" name="259 Conector recto">
            <a:extLst>
              <a:ext uri="{FF2B5EF4-FFF2-40B4-BE49-F238E27FC236}">
                <a16:creationId xmlns:a16="http://schemas.microsoft.com/office/drawing/2014/main" xmlns="" id="{B0F4DDF2-3C5E-9AA0-8997-1C093D2B252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2695" y="572303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9" name="Rectángulo 8">
            <a:extLst>
              <a:ext uri="{FF2B5EF4-FFF2-40B4-BE49-F238E27FC236}">
                <a16:creationId xmlns:a16="http://schemas.microsoft.com/office/drawing/2014/main" xmlns="" id="{AD3E838C-9330-99A8-204C-34332F6776D1}"/>
              </a:ext>
            </a:extLst>
          </p:cNvPr>
          <p:cNvSpPr/>
          <p:nvPr/>
        </p:nvSpPr>
        <p:spPr>
          <a:xfrm>
            <a:off x="40569" y="5566647"/>
            <a:ext cx="156725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Plantel 05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5" name="Rectángulo 123">
            <a:extLst>
              <a:ext uri="{FF2B5EF4-FFF2-40B4-BE49-F238E27FC236}">
                <a16:creationId xmlns:a16="http://schemas.microsoft.com/office/drawing/2014/main" xmlns="" id="{BFC17409-37EE-A2C8-1AF2-3D4BB42041E0}"/>
              </a:ext>
            </a:extLst>
          </p:cNvPr>
          <p:cNvSpPr/>
          <p:nvPr/>
        </p:nvSpPr>
        <p:spPr>
          <a:xfrm>
            <a:off x="36969" y="6229809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Plantel 11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1" name="Rectangle 9">
            <a:extLst>
              <a:ext uri="{FF2B5EF4-FFF2-40B4-BE49-F238E27FC236}">
                <a16:creationId xmlns:a16="http://schemas.microsoft.com/office/drawing/2014/main" xmlns="" id="{56478445-E171-C563-0F52-72F3E896F6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6956" y="6187300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45" name="259 Conector recto">
            <a:extLst>
              <a:ext uri="{FF2B5EF4-FFF2-40B4-BE49-F238E27FC236}">
                <a16:creationId xmlns:a16="http://schemas.microsoft.com/office/drawing/2014/main" xmlns="" id="{030D3486-E398-920B-2735-5BD4934B146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36918" y="634524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2" name="Rectangle 9">
            <a:extLst>
              <a:ext uri="{FF2B5EF4-FFF2-40B4-BE49-F238E27FC236}">
                <a16:creationId xmlns:a16="http://schemas.microsoft.com/office/drawing/2014/main" xmlns="" id="{A3A3C260-57A1-1285-6C3D-6979150E2D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33318" y="6816306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53" name="259 Conector recto">
            <a:extLst>
              <a:ext uri="{FF2B5EF4-FFF2-40B4-BE49-F238E27FC236}">
                <a16:creationId xmlns:a16="http://schemas.microsoft.com/office/drawing/2014/main" xmlns="" id="{8D8D8028-56EA-F8C3-D23E-90CE5B4B9F2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4829" y="697859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3" name="Rectangle 9">
            <a:extLst>
              <a:ext uri="{FF2B5EF4-FFF2-40B4-BE49-F238E27FC236}">
                <a16:creationId xmlns:a16="http://schemas.microsoft.com/office/drawing/2014/main" xmlns="" id="{E25EB026-D131-D96D-98DB-29F57552F6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2446" y="7461294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41" name="259 Conector recto">
            <a:extLst>
              <a:ext uri="{FF2B5EF4-FFF2-40B4-BE49-F238E27FC236}">
                <a16:creationId xmlns:a16="http://schemas.microsoft.com/office/drawing/2014/main" xmlns="" id="{50763F07-C426-27D2-C1B8-41F047EB245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4829" y="766622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5" name="Rectángulo 14">
            <a:extLst>
              <a:ext uri="{FF2B5EF4-FFF2-40B4-BE49-F238E27FC236}">
                <a16:creationId xmlns:a16="http://schemas.microsoft.com/office/drawing/2014/main" xmlns="" id="{2B66DDA3-EA05-325B-6BEF-1091DDD0DC21}"/>
              </a:ext>
            </a:extLst>
          </p:cNvPr>
          <p:cNvSpPr/>
          <p:nvPr/>
        </p:nvSpPr>
        <p:spPr>
          <a:xfrm>
            <a:off x="2581760" y="7491330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07 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xmlns="" id="{75565E2F-C428-6987-7B28-CDE84F65A300}"/>
              </a:ext>
            </a:extLst>
          </p:cNvPr>
          <p:cNvSpPr/>
          <p:nvPr/>
        </p:nvSpPr>
        <p:spPr>
          <a:xfrm>
            <a:off x="54148" y="7428449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Plantel 23  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xmlns="" id="{2C333679-7277-B1AB-F8C5-294AF8A1B962}"/>
              </a:ext>
            </a:extLst>
          </p:cNvPr>
          <p:cNvSpPr/>
          <p:nvPr/>
        </p:nvSpPr>
        <p:spPr>
          <a:xfrm>
            <a:off x="5083461" y="6172059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12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xmlns="" id="{902FFFE6-B019-7308-03B6-8C7BCAF831D6}"/>
              </a:ext>
            </a:extLst>
          </p:cNvPr>
          <p:cNvSpPr/>
          <p:nvPr/>
        </p:nvSpPr>
        <p:spPr>
          <a:xfrm>
            <a:off x="5112376" y="7467727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27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xmlns="" id="{D14E7E1E-7D7F-4947-D92A-2C0C098B372C}"/>
              </a:ext>
            </a:extLst>
          </p:cNvPr>
          <p:cNvSpPr/>
          <p:nvPr/>
        </p:nvSpPr>
        <p:spPr>
          <a:xfrm>
            <a:off x="5112376" y="6806168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15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3" name="Rectángulo 32">
            <a:extLst>
              <a:ext uri="{FF2B5EF4-FFF2-40B4-BE49-F238E27FC236}">
                <a16:creationId xmlns:a16="http://schemas.microsoft.com/office/drawing/2014/main" xmlns="" id="{1494EA0C-2141-3EBB-2F53-3B665D7EF12D}"/>
              </a:ext>
            </a:extLst>
          </p:cNvPr>
          <p:cNvSpPr/>
          <p:nvPr/>
        </p:nvSpPr>
        <p:spPr>
          <a:xfrm>
            <a:off x="37009" y="6395471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Eduardo Martínez Reyes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(DPA-XI)   </a:t>
            </a:r>
          </a:p>
        </p:txBody>
      </p:sp>
      <p:sp>
        <p:nvSpPr>
          <p:cNvPr id="34" name="Rectángulo 33">
            <a:extLst>
              <a:ext uri="{FF2B5EF4-FFF2-40B4-BE49-F238E27FC236}">
                <a16:creationId xmlns:a16="http://schemas.microsoft.com/office/drawing/2014/main" xmlns="" id="{9D08CE49-DDCA-64D7-779E-7C9527249CB3}"/>
              </a:ext>
            </a:extLst>
          </p:cNvPr>
          <p:cNvSpPr/>
          <p:nvPr/>
        </p:nvSpPr>
        <p:spPr>
          <a:xfrm>
            <a:off x="37010" y="6987220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Martha Rodríguez Estrada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(DPA-XI)   </a:t>
            </a:r>
          </a:p>
        </p:txBody>
      </p:sp>
      <p:sp>
        <p:nvSpPr>
          <p:cNvPr id="35" name="Rectángulo 34">
            <a:extLst>
              <a:ext uri="{FF2B5EF4-FFF2-40B4-BE49-F238E27FC236}">
                <a16:creationId xmlns:a16="http://schemas.microsoft.com/office/drawing/2014/main" xmlns="" id="{5308CEDE-CD0C-3D96-1360-1056271B1664}"/>
              </a:ext>
            </a:extLst>
          </p:cNvPr>
          <p:cNvSpPr/>
          <p:nvPr/>
        </p:nvSpPr>
        <p:spPr>
          <a:xfrm>
            <a:off x="67615" y="7576067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Adrián Moreno Manzanares 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(DPA-XI)    </a:t>
            </a:r>
          </a:p>
        </p:txBody>
      </p:sp>
      <p:sp>
        <p:nvSpPr>
          <p:cNvPr id="36" name="Rectángulo 35">
            <a:extLst>
              <a:ext uri="{FF2B5EF4-FFF2-40B4-BE49-F238E27FC236}">
                <a16:creationId xmlns:a16="http://schemas.microsoft.com/office/drawing/2014/main" xmlns="" id="{373E6046-DE29-DE7A-695A-E73E545B33B1}"/>
              </a:ext>
            </a:extLst>
          </p:cNvPr>
          <p:cNvSpPr/>
          <p:nvPr/>
        </p:nvSpPr>
        <p:spPr>
          <a:xfrm>
            <a:off x="2588706" y="5083700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Jesús Salvador García Niño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 (DPB-XII)  </a:t>
            </a:r>
          </a:p>
        </p:txBody>
      </p:sp>
      <p:sp>
        <p:nvSpPr>
          <p:cNvPr id="37" name="Rectángulo 36">
            <a:extLst>
              <a:ext uri="{FF2B5EF4-FFF2-40B4-BE49-F238E27FC236}">
                <a16:creationId xmlns:a16="http://schemas.microsoft.com/office/drawing/2014/main" xmlns="" id="{D5DFDE16-57AE-B76C-4FFC-25FB96F9E28A}"/>
              </a:ext>
            </a:extLst>
          </p:cNvPr>
          <p:cNvSpPr/>
          <p:nvPr/>
        </p:nvSpPr>
        <p:spPr>
          <a:xfrm>
            <a:off x="2575598" y="6425335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Sergio Pablo Acosta Facundo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C(RC_C-E) </a:t>
            </a:r>
          </a:p>
        </p:txBody>
      </p:sp>
      <p:sp>
        <p:nvSpPr>
          <p:cNvPr id="39" name="Rectángulo 38">
            <a:extLst>
              <a:ext uri="{FF2B5EF4-FFF2-40B4-BE49-F238E27FC236}">
                <a16:creationId xmlns:a16="http://schemas.microsoft.com/office/drawing/2014/main" xmlns="" id="{69258C19-1FC2-0802-86E5-6FA5698CB3CE}"/>
              </a:ext>
            </a:extLst>
          </p:cNvPr>
          <p:cNvSpPr/>
          <p:nvPr/>
        </p:nvSpPr>
        <p:spPr>
          <a:xfrm>
            <a:off x="2581314" y="7656362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Román Chávez Hernández  Responsable de Centro (RC_C-E)</a:t>
            </a:r>
          </a:p>
        </p:txBody>
      </p:sp>
      <p:sp>
        <p:nvSpPr>
          <p:cNvPr id="40" name="Rectángulo 39">
            <a:extLst>
              <a:ext uri="{FF2B5EF4-FFF2-40B4-BE49-F238E27FC236}">
                <a16:creationId xmlns:a16="http://schemas.microsoft.com/office/drawing/2014/main" xmlns="" id="{B035EE47-05A5-6476-DDBA-A0FFD40945BC}"/>
              </a:ext>
            </a:extLst>
          </p:cNvPr>
          <p:cNvSpPr/>
          <p:nvPr/>
        </p:nvSpPr>
        <p:spPr>
          <a:xfrm>
            <a:off x="5099471" y="5089004"/>
            <a:ext cx="16701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Omar Gabriel Ortiz Rodríguez Responsable de Centro (RC_C-E)</a:t>
            </a:r>
          </a:p>
        </p:txBody>
      </p:sp>
      <p:sp>
        <p:nvSpPr>
          <p:cNvPr id="41" name="Rectángulo 40">
            <a:extLst>
              <a:ext uri="{FF2B5EF4-FFF2-40B4-BE49-F238E27FC236}">
                <a16:creationId xmlns:a16="http://schemas.microsoft.com/office/drawing/2014/main" xmlns="" id="{B6D68D91-8E1C-7245-621B-5A70A3054C9D}"/>
              </a:ext>
            </a:extLst>
          </p:cNvPr>
          <p:cNvSpPr/>
          <p:nvPr/>
        </p:nvSpPr>
        <p:spPr>
          <a:xfrm>
            <a:off x="5092036" y="5702680"/>
            <a:ext cx="16701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Silvia Deyanira Gómez Hernández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 </a:t>
            </a:r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xmlns="" id="{CF88E937-1853-4DE7-EB16-A9F8D5D33D21}"/>
              </a:ext>
            </a:extLst>
          </p:cNvPr>
          <p:cNvSpPr/>
          <p:nvPr/>
        </p:nvSpPr>
        <p:spPr>
          <a:xfrm>
            <a:off x="5099471" y="6344094"/>
            <a:ext cx="169672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Luis Gustavo Hatem González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C(RC_C-E)</a:t>
            </a:r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xmlns="" id="{F2A69686-8923-726B-7BC1-3CE0C538DB1E}"/>
              </a:ext>
            </a:extLst>
          </p:cNvPr>
          <p:cNvSpPr/>
          <p:nvPr/>
        </p:nvSpPr>
        <p:spPr>
          <a:xfrm>
            <a:off x="5132719" y="6957338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César Aarón Almazán Limón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Director de Plantel  (RC_B-E) </a:t>
            </a:r>
          </a:p>
        </p:txBody>
      </p:sp>
      <p:sp>
        <p:nvSpPr>
          <p:cNvPr id="44" name="Rectángulo 43">
            <a:extLst>
              <a:ext uri="{FF2B5EF4-FFF2-40B4-BE49-F238E27FC236}">
                <a16:creationId xmlns:a16="http://schemas.microsoft.com/office/drawing/2014/main" xmlns="" id="{06F428E6-4416-A6DE-C410-6C6E9745FF65}"/>
              </a:ext>
            </a:extLst>
          </p:cNvPr>
          <p:cNvSpPr/>
          <p:nvPr/>
        </p:nvSpPr>
        <p:spPr>
          <a:xfrm>
            <a:off x="5144322" y="7641719"/>
            <a:ext cx="16701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Carlos Arnulfo Hernández Urbiola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</a:t>
            </a:r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xmlns="" id="{0E4CC33B-F1E3-1304-4AC3-7F654E5D5B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741" y="8079370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xmlns="" id="{6601E7CA-2B01-5144-A42A-B4F61C8BF8EB}"/>
              </a:ext>
            </a:extLst>
          </p:cNvPr>
          <p:cNvSpPr/>
          <p:nvPr/>
        </p:nvSpPr>
        <p:spPr>
          <a:xfrm>
            <a:off x="-43250" y="8248976"/>
            <a:ext cx="18299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Dalid Monserrat Ramírez Panduro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 </a:t>
            </a:r>
          </a:p>
        </p:txBody>
      </p:sp>
      <p:cxnSp>
        <p:nvCxnSpPr>
          <p:cNvPr id="7" name="259 Conector recto">
            <a:extLst>
              <a:ext uri="{FF2B5EF4-FFF2-40B4-BE49-F238E27FC236}">
                <a16:creationId xmlns:a16="http://schemas.microsoft.com/office/drawing/2014/main" xmlns="" id="{6AC517C6-1FC5-4769-9492-DF30E9F89FA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02338" y="824768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0" name="Rectángulo 9">
            <a:extLst>
              <a:ext uri="{FF2B5EF4-FFF2-40B4-BE49-F238E27FC236}">
                <a16:creationId xmlns:a16="http://schemas.microsoft.com/office/drawing/2014/main" xmlns="" id="{EC8E5798-9CA9-0351-B96E-D229FCF99ECD}"/>
              </a:ext>
            </a:extLst>
          </p:cNvPr>
          <p:cNvSpPr/>
          <p:nvPr/>
        </p:nvSpPr>
        <p:spPr>
          <a:xfrm>
            <a:off x="71375" y="8080000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31 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xmlns="" id="{BED3E821-BC08-7D77-779C-118889C5B0A1}"/>
              </a:ext>
            </a:extLst>
          </p:cNvPr>
          <p:cNvSpPr/>
          <p:nvPr/>
        </p:nvSpPr>
        <p:spPr>
          <a:xfrm>
            <a:off x="40569" y="5741910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Samuel Moreno Monsiváis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(DPC-XIII)   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xmlns="" id="{55F0E42A-E04E-2BB5-330C-9FF63DC76855}"/>
              </a:ext>
            </a:extLst>
          </p:cNvPr>
          <p:cNvSpPr/>
          <p:nvPr/>
        </p:nvSpPr>
        <p:spPr>
          <a:xfrm>
            <a:off x="27052" y="5125418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Miriam Méndez Rocha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(DPC-XIII)   </a:t>
            </a:r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xmlns="" id="{BBA97633-704B-8798-DD0F-B983B9A36C49}"/>
              </a:ext>
            </a:extLst>
          </p:cNvPr>
          <p:cNvSpPr/>
          <p:nvPr/>
        </p:nvSpPr>
        <p:spPr>
          <a:xfrm>
            <a:off x="2593397" y="5769095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Verónica Cerda Gallegos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(DPC-XIII)   </a:t>
            </a:r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xmlns="" id="{CD8F89C1-8DDD-6E8E-C6DF-1E62A1F0A46A}"/>
              </a:ext>
            </a:extLst>
          </p:cNvPr>
          <p:cNvSpPr/>
          <p:nvPr/>
        </p:nvSpPr>
        <p:spPr>
          <a:xfrm>
            <a:off x="2512116" y="7126666"/>
            <a:ext cx="169672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C(RC_C-E)</a:t>
            </a:r>
          </a:p>
        </p:txBody>
      </p:sp>
    </p:spTree>
    <p:extLst>
      <p:ext uri="{BB962C8B-B14F-4D97-AF65-F5344CB8AC3E}">
        <p14:creationId xmlns:p14="http://schemas.microsoft.com/office/powerpoint/2010/main" val="41789952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EA7FECE-61F6-2848-B3C2-41A949099A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6" name="Conector recto 65">
            <a:extLst>
              <a:ext uri="{FF2B5EF4-FFF2-40B4-BE49-F238E27FC236}">
                <a16:creationId xmlns:a16="http://schemas.microsoft.com/office/drawing/2014/main" xmlns="" id="{7A479979-DF31-B00F-B9E3-F206D7E88F2F}"/>
              </a:ext>
            </a:extLst>
          </p:cNvPr>
          <p:cNvCxnSpPr>
            <a:cxnSpLocks/>
          </p:cNvCxnSpPr>
          <p:nvPr/>
        </p:nvCxnSpPr>
        <p:spPr>
          <a:xfrm>
            <a:off x="6021526" y="4928579"/>
            <a:ext cx="22727" cy="236641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6" name="Imagen 9">
            <a:extLst>
              <a:ext uri="{FF2B5EF4-FFF2-40B4-BE49-F238E27FC236}">
                <a16:creationId xmlns:a16="http://schemas.microsoft.com/office/drawing/2014/main" xmlns="" id="{BBE651AF-0482-5ED5-EB5D-B1994A9269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15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7" name="Conector recto 116">
            <a:extLst>
              <a:ext uri="{FF2B5EF4-FFF2-40B4-BE49-F238E27FC236}">
                <a16:creationId xmlns:a16="http://schemas.microsoft.com/office/drawing/2014/main" xmlns="" id="{6E5FE789-9C4A-9E8F-06AB-CA576AE5872F}"/>
              </a:ext>
            </a:extLst>
          </p:cNvPr>
          <p:cNvCxnSpPr>
            <a:cxnSpLocks/>
          </p:cNvCxnSpPr>
          <p:nvPr/>
        </p:nvCxnSpPr>
        <p:spPr>
          <a:xfrm flipH="1">
            <a:off x="680498" y="4707901"/>
            <a:ext cx="16595" cy="25947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78" name="336 Conector recto">
            <a:extLst>
              <a:ext uri="{FF2B5EF4-FFF2-40B4-BE49-F238E27FC236}">
                <a16:creationId xmlns:a16="http://schemas.microsoft.com/office/drawing/2014/main" xmlns="" id="{C161F370-F2D1-3973-231E-C782C7BD5951}"/>
              </a:ext>
            </a:extLst>
          </p:cNvPr>
          <p:cNvCxnSpPr>
            <a:cxnSpLocks noChangeShapeType="1"/>
            <a:endCxn id="13" idx="0"/>
          </p:cNvCxnSpPr>
          <p:nvPr/>
        </p:nvCxnSpPr>
        <p:spPr bwMode="auto">
          <a:xfrm flipH="1">
            <a:off x="3373111" y="1647155"/>
            <a:ext cx="53253" cy="586133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8" name="Rectangle 9">
            <a:extLst>
              <a:ext uri="{FF2B5EF4-FFF2-40B4-BE49-F238E27FC236}">
                <a16:creationId xmlns:a16="http://schemas.microsoft.com/office/drawing/2014/main" xmlns="" id="{0E371ED3-7A85-8675-0983-1A69BADC7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4656" y="138050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1" name="Conector recto 60">
            <a:extLst>
              <a:ext uri="{FF2B5EF4-FFF2-40B4-BE49-F238E27FC236}">
                <a16:creationId xmlns:a16="http://schemas.microsoft.com/office/drawing/2014/main" xmlns="" id="{247FB53F-A786-4EA3-2AE9-6F0B5E6D5006}"/>
              </a:ext>
            </a:extLst>
          </p:cNvPr>
          <p:cNvCxnSpPr/>
          <p:nvPr/>
        </p:nvCxnSpPr>
        <p:spPr>
          <a:xfrm>
            <a:off x="6044253" y="4704590"/>
            <a:ext cx="0" cy="32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Rectangle 9">
            <a:extLst>
              <a:ext uri="{FF2B5EF4-FFF2-40B4-BE49-F238E27FC236}">
                <a16:creationId xmlns:a16="http://schemas.microsoft.com/office/drawing/2014/main" xmlns="" id="{01E00C7B-6510-53B8-BC20-BEE5B696BA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08959" y="275140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8" name="Rectangle 9">
            <a:extLst>
              <a:ext uri="{FF2B5EF4-FFF2-40B4-BE49-F238E27FC236}">
                <a16:creationId xmlns:a16="http://schemas.microsoft.com/office/drawing/2014/main" xmlns="" id="{4EC14B78-D0BB-BB7A-D967-B31722AB91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127" y="492253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70" name="Rectangle 9">
            <a:extLst>
              <a:ext uri="{FF2B5EF4-FFF2-40B4-BE49-F238E27FC236}">
                <a16:creationId xmlns:a16="http://schemas.microsoft.com/office/drawing/2014/main" xmlns="" id="{1FB61CD0-C96D-D9F9-191F-36F10D02E4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69" y="493243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176" name="Rectangle 9">
            <a:extLst>
              <a:ext uri="{FF2B5EF4-FFF2-40B4-BE49-F238E27FC236}">
                <a16:creationId xmlns:a16="http://schemas.microsoft.com/office/drawing/2014/main" xmlns="" id="{7BAB631D-5001-0255-1E5E-C6C6BDAB10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9329" y="492857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</p:txBody>
      </p:sp>
      <p:sp>
        <p:nvSpPr>
          <p:cNvPr id="180" name="Rectangle 9">
            <a:extLst>
              <a:ext uri="{FF2B5EF4-FFF2-40B4-BE49-F238E27FC236}">
                <a16:creationId xmlns:a16="http://schemas.microsoft.com/office/drawing/2014/main" xmlns="" id="{7133EA42-82CB-90D6-6609-21D3246709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127" y="558107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09" name="Rectangle 9">
            <a:extLst>
              <a:ext uri="{FF2B5EF4-FFF2-40B4-BE49-F238E27FC236}">
                <a16:creationId xmlns:a16="http://schemas.microsoft.com/office/drawing/2014/main" xmlns="" id="{B5D4B986-4E76-BA96-2C93-7D29B8C18B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9329" y="555031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54" name="Rectangle 9">
            <a:extLst>
              <a:ext uri="{FF2B5EF4-FFF2-40B4-BE49-F238E27FC236}">
                <a16:creationId xmlns:a16="http://schemas.microsoft.com/office/drawing/2014/main" xmlns="" id="{48535EC4-B4A2-DF73-3A21-7B28D68476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12" y="685268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 </a:t>
            </a:r>
          </a:p>
        </p:txBody>
      </p:sp>
      <p:sp>
        <p:nvSpPr>
          <p:cNvPr id="256" name="Rectangle 9">
            <a:extLst>
              <a:ext uri="{FF2B5EF4-FFF2-40B4-BE49-F238E27FC236}">
                <a16:creationId xmlns:a16="http://schemas.microsoft.com/office/drawing/2014/main" xmlns="" id="{C8C804A0-2C7F-0F9B-ED13-E883732419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81753" y="624303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04" name="Rectangle 9">
            <a:extLst>
              <a:ext uri="{FF2B5EF4-FFF2-40B4-BE49-F238E27FC236}">
                <a16:creationId xmlns:a16="http://schemas.microsoft.com/office/drawing/2014/main" xmlns="" id="{FD9A5169-B48D-4C27-5302-79D06E48BA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69" y="6245373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grpSp>
        <p:nvGrpSpPr>
          <p:cNvPr id="110" name="Grupo 109">
            <a:extLst>
              <a:ext uri="{FF2B5EF4-FFF2-40B4-BE49-F238E27FC236}">
                <a16:creationId xmlns:a16="http://schemas.microsoft.com/office/drawing/2014/main" xmlns="" id="{A79BB63C-75ED-BDAB-A4BE-37D2988DF233}"/>
              </a:ext>
            </a:extLst>
          </p:cNvPr>
          <p:cNvGrpSpPr/>
          <p:nvPr/>
        </p:nvGrpSpPr>
        <p:grpSpPr>
          <a:xfrm>
            <a:off x="1910084" y="8247708"/>
            <a:ext cx="2170112" cy="584775"/>
            <a:chOff x="1268413" y="8101013"/>
            <a:chExt cx="2170112" cy="584775"/>
          </a:xfrm>
        </p:grpSpPr>
        <p:sp>
          <p:nvSpPr>
            <p:cNvPr id="111" name="Line 94">
              <a:extLst>
                <a:ext uri="{FF2B5EF4-FFF2-40B4-BE49-F238E27FC236}">
                  <a16:creationId xmlns:a16="http://schemas.microsoft.com/office/drawing/2014/main" xmlns="" id="{6456E04A-967B-9F06-72EF-EEAB392A06C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12" name="Text Box 41">
              <a:extLst>
                <a:ext uri="{FF2B5EF4-FFF2-40B4-BE49-F238E27FC236}">
                  <a16:creationId xmlns:a16="http://schemas.microsoft.com/office/drawing/2014/main" xmlns="" id="{3616CA17-18C1-689E-329F-7EFFC5AA5CE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800" dirty="0">
                  <a:latin typeface="Literata" pitchFamily="2" charset="0"/>
                </a:rPr>
                <a:t>13 Puesto de confianza</a:t>
              </a:r>
            </a:p>
            <a:p>
              <a:pPr algn="just">
                <a:defRPr/>
              </a:pPr>
              <a:r>
                <a:rPr lang="es-ES_tradnl" sz="800" dirty="0">
                  <a:latin typeface="Literata" pitchFamily="2" charset="0"/>
                </a:rPr>
                <a:t>00 Puesto de  base          </a:t>
              </a: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 </a:t>
              </a:r>
              <a:r>
                <a:rPr lang="es-ES_tradnl" sz="800" b="1" i="1" dirty="0">
                  <a:latin typeface="Literata" pitchFamily="2" charset="0"/>
                </a:rPr>
                <a:t>Total : 13</a:t>
              </a:r>
            </a:p>
          </p:txBody>
        </p:sp>
        <p:sp>
          <p:nvSpPr>
            <p:cNvPr id="113" name="Line 94">
              <a:extLst>
                <a:ext uri="{FF2B5EF4-FFF2-40B4-BE49-F238E27FC236}">
                  <a16:creationId xmlns:a16="http://schemas.microsoft.com/office/drawing/2014/main" xmlns="" id="{8D60182F-02A2-D3B7-13BE-63C20C53103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65" name="Conector recto 64">
            <a:extLst>
              <a:ext uri="{FF2B5EF4-FFF2-40B4-BE49-F238E27FC236}">
                <a16:creationId xmlns:a16="http://schemas.microsoft.com/office/drawing/2014/main" xmlns="" id="{AA155F60-F1E3-9743-2F81-A2DD54DD1360}"/>
              </a:ext>
            </a:extLst>
          </p:cNvPr>
          <p:cNvCxnSpPr/>
          <p:nvPr/>
        </p:nvCxnSpPr>
        <p:spPr>
          <a:xfrm>
            <a:off x="716253" y="4704590"/>
            <a:ext cx="532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Rectángulo 1">
            <a:extLst>
              <a:ext uri="{FF2B5EF4-FFF2-40B4-BE49-F238E27FC236}">
                <a16:creationId xmlns:a16="http://schemas.microsoft.com/office/drawing/2014/main" xmlns="" id="{D6E5D2C3-0A11-08EA-3347-1C3180AC93E5}"/>
              </a:ext>
            </a:extLst>
          </p:cNvPr>
          <p:cNvSpPr/>
          <p:nvPr/>
        </p:nvSpPr>
        <p:spPr>
          <a:xfrm>
            <a:off x="2891458" y="1478939"/>
            <a:ext cx="105189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06A52991-7D18-070A-6C68-407829B92D4C}"/>
              </a:ext>
            </a:extLst>
          </p:cNvPr>
          <p:cNvSpPr/>
          <p:nvPr/>
        </p:nvSpPr>
        <p:spPr>
          <a:xfrm>
            <a:off x="2603344" y="2832506"/>
            <a:ext cx="15891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Coordinación de Zona</a:t>
            </a:r>
          </a:p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Huasteca-Norte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xmlns="" id="{EEF1C86C-AA67-DC97-8B6C-620AC7E0817A}"/>
              </a:ext>
            </a:extLst>
          </p:cNvPr>
          <p:cNvSpPr/>
          <p:nvPr/>
        </p:nvSpPr>
        <p:spPr>
          <a:xfrm>
            <a:off x="2566233" y="6241713"/>
            <a:ext cx="162797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Plantel 35</a:t>
            </a: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xmlns="" id="{F93B3BBE-67CD-E103-FB48-7D5FFA0F5D44}"/>
              </a:ext>
            </a:extLst>
          </p:cNvPr>
          <p:cNvSpPr/>
          <p:nvPr/>
        </p:nvSpPr>
        <p:spPr>
          <a:xfrm>
            <a:off x="2572174" y="5574105"/>
            <a:ext cx="159280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Plantel 34</a:t>
            </a: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xmlns="" id="{456135D9-7253-5E63-827C-34A710AF32C8}"/>
              </a:ext>
            </a:extLst>
          </p:cNvPr>
          <p:cNvSpPr/>
          <p:nvPr/>
        </p:nvSpPr>
        <p:spPr>
          <a:xfrm>
            <a:off x="5126840" y="4940488"/>
            <a:ext cx="157145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EMSaD 19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xmlns="" id="{C94CCC2D-1F27-803C-0289-EEA290C600EB}"/>
              </a:ext>
            </a:extLst>
          </p:cNvPr>
          <p:cNvSpPr/>
          <p:nvPr/>
        </p:nvSpPr>
        <p:spPr>
          <a:xfrm>
            <a:off x="5129329" y="5550319"/>
            <a:ext cx="159557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EMSaD 21</a:t>
            </a:r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xmlns="" id="{5105DD39-8B23-1ACA-F2EC-AE01C3F2D05F}"/>
              </a:ext>
            </a:extLst>
          </p:cNvPr>
          <p:cNvSpPr/>
          <p:nvPr/>
        </p:nvSpPr>
        <p:spPr>
          <a:xfrm>
            <a:off x="63488" y="6828415"/>
            <a:ext cx="158760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Plantel 22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25" name="Rectángulo 224">
            <a:extLst>
              <a:ext uri="{FF2B5EF4-FFF2-40B4-BE49-F238E27FC236}">
                <a16:creationId xmlns:a16="http://schemas.microsoft.com/office/drawing/2014/main" xmlns="" id="{9A87E74E-D2ED-F12C-F85C-F36745199A59}"/>
              </a:ext>
            </a:extLst>
          </p:cNvPr>
          <p:cNvSpPr/>
          <p:nvPr/>
        </p:nvSpPr>
        <p:spPr>
          <a:xfrm>
            <a:off x="2581314" y="4916155"/>
            <a:ext cx="161691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Plantel 24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99" name="Rectángulo 98">
            <a:extLst>
              <a:ext uri="{FF2B5EF4-FFF2-40B4-BE49-F238E27FC236}">
                <a16:creationId xmlns:a16="http://schemas.microsoft.com/office/drawing/2014/main" xmlns="" id="{DF3769F4-83C1-3485-2618-204BF54E6173}"/>
              </a:ext>
            </a:extLst>
          </p:cNvPr>
          <p:cNvSpPr/>
          <p:nvPr/>
        </p:nvSpPr>
        <p:spPr>
          <a:xfrm>
            <a:off x="7430262" y="4049926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  </a:t>
            </a:r>
          </a:p>
          <a:p>
            <a:pPr algn="ctr"/>
            <a:endParaRPr lang="es-MX" sz="700" dirty="0"/>
          </a:p>
        </p:txBody>
      </p:sp>
      <p:sp>
        <p:nvSpPr>
          <p:cNvPr id="88" name="Rectangle 9">
            <a:extLst>
              <a:ext uri="{FF2B5EF4-FFF2-40B4-BE49-F238E27FC236}">
                <a16:creationId xmlns:a16="http://schemas.microsoft.com/office/drawing/2014/main" xmlns="" id="{0071A4D1-5417-0A52-E362-CFA93CEB43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8240" y="691126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3" name="Rectángulo 92">
            <a:extLst>
              <a:ext uri="{FF2B5EF4-FFF2-40B4-BE49-F238E27FC236}">
                <a16:creationId xmlns:a16="http://schemas.microsoft.com/office/drawing/2014/main" xmlns="" id="{87CA4C42-B781-35F5-DFB6-BCD3E9BA4CDD}"/>
              </a:ext>
            </a:extLst>
          </p:cNvPr>
          <p:cNvSpPr/>
          <p:nvPr/>
        </p:nvSpPr>
        <p:spPr>
          <a:xfrm>
            <a:off x="2563581" y="6889642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16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31" name="Text Box 71">
            <a:extLst>
              <a:ext uri="{FF2B5EF4-FFF2-40B4-BE49-F238E27FC236}">
                <a16:creationId xmlns:a16="http://schemas.microsoft.com/office/drawing/2014/main" xmlns="" id="{575CA8FD-4094-B122-A885-3A8B64D230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1983" y="760898"/>
            <a:ext cx="420820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Coordinación de Zona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137" name="Line 1029">
            <a:extLst>
              <a:ext uri="{FF2B5EF4-FFF2-40B4-BE49-F238E27FC236}">
                <a16:creationId xmlns:a16="http://schemas.microsoft.com/office/drawing/2014/main" xmlns="" id="{A4F7A3EC-6DDD-E026-DBF7-CB2F2537B81D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138" name="Text Box 1027">
            <a:extLst>
              <a:ext uri="{FF2B5EF4-FFF2-40B4-BE49-F238E27FC236}">
                <a16:creationId xmlns:a16="http://schemas.microsoft.com/office/drawing/2014/main" xmlns="" id="{8706F439-63B3-320B-5CB9-59CEE931A1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cxnSp>
        <p:nvCxnSpPr>
          <p:cNvPr id="143" name="259 Conector recto">
            <a:extLst>
              <a:ext uri="{FF2B5EF4-FFF2-40B4-BE49-F238E27FC236}">
                <a16:creationId xmlns:a16="http://schemas.microsoft.com/office/drawing/2014/main" xmlns="" id="{15040C65-D134-8172-AC72-0A3AC045EF5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0569" y="640559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4" name="259 Conector recto">
            <a:extLst>
              <a:ext uri="{FF2B5EF4-FFF2-40B4-BE49-F238E27FC236}">
                <a16:creationId xmlns:a16="http://schemas.microsoft.com/office/drawing/2014/main" xmlns="" id="{1B7D3948-721B-0D1F-91D0-13A15EA4728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90127" y="576670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6" name="259 Conector recto">
            <a:extLst>
              <a:ext uri="{FF2B5EF4-FFF2-40B4-BE49-F238E27FC236}">
                <a16:creationId xmlns:a16="http://schemas.microsoft.com/office/drawing/2014/main" xmlns="" id="{F78D3AA8-61A3-7ED6-7E52-07242D8DFFE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03344" y="642986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9" name="259 Conector recto">
            <a:extLst>
              <a:ext uri="{FF2B5EF4-FFF2-40B4-BE49-F238E27FC236}">
                <a16:creationId xmlns:a16="http://schemas.microsoft.com/office/drawing/2014/main" xmlns="" id="{052A7F52-AA8D-CED6-839C-C1909EB9E9D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03344" y="511696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0" name="259 Conector recto">
            <a:extLst>
              <a:ext uri="{FF2B5EF4-FFF2-40B4-BE49-F238E27FC236}">
                <a16:creationId xmlns:a16="http://schemas.microsoft.com/office/drawing/2014/main" xmlns="" id="{23E47264-411E-E9DA-1DE7-7D8D7C35F25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169" y="511956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2" name="259 Conector recto">
            <a:extLst>
              <a:ext uri="{FF2B5EF4-FFF2-40B4-BE49-F238E27FC236}">
                <a16:creationId xmlns:a16="http://schemas.microsoft.com/office/drawing/2014/main" xmlns="" id="{45206A9E-41B7-FE1C-93BA-62656D96D90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26840" y="572290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6" name="259 Conector recto">
            <a:extLst>
              <a:ext uri="{FF2B5EF4-FFF2-40B4-BE49-F238E27FC236}">
                <a16:creationId xmlns:a16="http://schemas.microsoft.com/office/drawing/2014/main" xmlns="" id="{75649024-CB55-E904-3833-99A7786E487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4829" y="511956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15" name="Text Box 148">
            <a:extLst>
              <a:ext uri="{FF2B5EF4-FFF2-40B4-BE49-F238E27FC236}">
                <a16:creationId xmlns:a16="http://schemas.microsoft.com/office/drawing/2014/main" xmlns="" id="{CBF78C50-F61C-E19E-9068-074458D1D1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noviembre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2025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124" name="259 Conector recto">
            <a:extLst>
              <a:ext uri="{FF2B5EF4-FFF2-40B4-BE49-F238E27FC236}">
                <a16:creationId xmlns:a16="http://schemas.microsoft.com/office/drawing/2014/main" xmlns="" id="{8B96268F-FA6C-3B15-BC88-B3CBEFAE508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5012" y="702019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7" name="259 Conector recto">
            <a:extLst>
              <a:ext uri="{FF2B5EF4-FFF2-40B4-BE49-F238E27FC236}">
                <a16:creationId xmlns:a16="http://schemas.microsoft.com/office/drawing/2014/main" xmlns="" id="{F39C5227-6B1D-2C75-9BAE-1A0864E9981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81753" y="707036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48" name="Rectangle 9">
            <a:extLst>
              <a:ext uri="{FF2B5EF4-FFF2-40B4-BE49-F238E27FC236}">
                <a16:creationId xmlns:a16="http://schemas.microsoft.com/office/drawing/2014/main" xmlns="" id="{E4BDD691-7247-C6D5-0F6E-BE0082193A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95" y="558522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61" name="Rectángulo 160">
            <a:extLst>
              <a:ext uri="{FF2B5EF4-FFF2-40B4-BE49-F238E27FC236}">
                <a16:creationId xmlns:a16="http://schemas.microsoft.com/office/drawing/2014/main" xmlns="" id="{4B2721FB-16F8-3A5A-EF9C-4CC2D60E229B}"/>
              </a:ext>
            </a:extLst>
          </p:cNvPr>
          <p:cNvSpPr/>
          <p:nvPr/>
        </p:nvSpPr>
        <p:spPr>
          <a:xfrm>
            <a:off x="43446" y="4919505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Plantel 04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42" name="259 Conector recto">
            <a:extLst>
              <a:ext uri="{FF2B5EF4-FFF2-40B4-BE49-F238E27FC236}">
                <a16:creationId xmlns:a16="http://schemas.microsoft.com/office/drawing/2014/main" xmlns="" id="{95017270-C11D-CAB8-ADAC-43D73A76288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2695" y="572303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9" name="Rectángulo 8">
            <a:extLst>
              <a:ext uri="{FF2B5EF4-FFF2-40B4-BE49-F238E27FC236}">
                <a16:creationId xmlns:a16="http://schemas.microsoft.com/office/drawing/2014/main" xmlns="" id="{76631233-EA8E-302C-A572-6B2A7D8D28D7}"/>
              </a:ext>
            </a:extLst>
          </p:cNvPr>
          <p:cNvSpPr/>
          <p:nvPr/>
        </p:nvSpPr>
        <p:spPr>
          <a:xfrm>
            <a:off x="40569" y="5566647"/>
            <a:ext cx="156725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Plantel 06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5" name="Rectángulo 123">
            <a:extLst>
              <a:ext uri="{FF2B5EF4-FFF2-40B4-BE49-F238E27FC236}">
                <a16:creationId xmlns:a16="http://schemas.microsoft.com/office/drawing/2014/main" xmlns="" id="{3B26B473-A15D-823E-6246-FB115DFB3E28}"/>
              </a:ext>
            </a:extLst>
          </p:cNvPr>
          <p:cNvSpPr/>
          <p:nvPr/>
        </p:nvSpPr>
        <p:spPr>
          <a:xfrm>
            <a:off x="36969" y="6229809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Plantel 15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1" name="Rectangle 9">
            <a:extLst>
              <a:ext uri="{FF2B5EF4-FFF2-40B4-BE49-F238E27FC236}">
                <a16:creationId xmlns:a16="http://schemas.microsoft.com/office/drawing/2014/main" xmlns="" id="{83BFA346-7048-936E-67C3-48CF6F047E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6956" y="6187300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45" name="259 Conector recto">
            <a:extLst>
              <a:ext uri="{FF2B5EF4-FFF2-40B4-BE49-F238E27FC236}">
                <a16:creationId xmlns:a16="http://schemas.microsoft.com/office/drawing/2014/main" xmlns="" id="{9CF042B3-A68F-C0D4-4F38-A8B1403FA0B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36918" y="634524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2" name="Rectangle 9">
            <a:extLst>
              <a:ext uri="{FF2B5EF4-FFF2-40B4-BE49-F238E27FC236}">
                <a16:creationId xmlns:a16="http://schemas.microsoft.com/office/drawing/2014/main" xmlns="" id="{A656E198-A2B4-41B9-9797-CBF0F186DB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33318" y="6816306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53" name="259 Conector recto">
            <a:extLst>
              <a:ext uri="{FF2B5EF4-FFF2-40B4-BE49-F238E27FC236}">
                <a16:creationId xmlns:a16="http://schemas.microsoft.com/office/drawing/2014/main" xmlns="" id="{36A75728-A3FD-6485-481B-0A9411DA3CB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4829" y="697859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3" name="Rectangle 9">
            <a:extLst>
              <a:ext uri="{FF2B5EF4-FFF2-40B4-BE49-F238E27FC236}">
                <a16:creationId xmlns:a16="http://schemas.microsoft.com/office/drawing/2014/main" xmlns="" id="{0480BEC2-D5E3-B05B-EFBC-FF718A8781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79311" y="7508485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41" name="259 Conector recto">
            <a:extLst>
              <a:ext uri="{FF2B5EF4-FFF2-40B4-BE49-F238E27FC236}">
                <a16:creationId xmlns:a16="http://schemas.microsoft.com/office/drawing/2014/main" xmlns="" id="{32C70577-CC9A-D2A4-CC9D-C1B3F90EF7A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76577" y="769338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7" name="Rectángulo 16">
            <a:extLst>
              <a:ext uri="{FF2B5EF4-FFF2-40B4-BE49-F238E27FC236}">
                <a16:creationId xmlns:a16="http://schemas.microsoft.com/office/drawing/2014/main" xmlns="" id="{A52CF9AA-9FA2-789E-77EE-C3609F587A15}"/>
              </a:ext>
            </a:extLst>
          </p:cNvPr>
          <p:cNvSpPr/>
          <p:nvPr/>
        </p:nvSpPr>
        <p:spPr>
          <a:xfrm>
            <a:off x="5083461" y="6172059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28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xmlns="" id="{72FB0604-F77B-60FC-5BDF-BBB45AB17D40}"/>
              </a:ext>
            </a:extLst>
          </p:cNvPr>
          <p:cNvSpPr/>
          <p:nvPr/>
        </p:nvSpPr>
        <p:spPr>
          <a:xfrm>
            <a:off x="2573396" y="7493971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17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xmlns="" id="{D8379A4C-61B6-06B5-4866-A03E6997CCF5}"/>
              </a:ext>
            </a:extLst>
          </p:cNvPr>
          <p:cNvSpPr/>
          <p:nvPr/>
        </p:nvSpPr>
        <p:spPr>
          <a:xfrm>
            <a:off x="5112376" y="6806168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29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0" name="Rectángulo 29">
            <a:extLst>
              <a:ext uri="{FF2B5EF4-FFF2-40B4-BE49-F238E27FC236}">
                <a16:creationId xmlns:a16="http://schemas.microsoft.com/office/drawing/2014/main" xmlns="" id="{2D3AFA4D-1365-6512-4C80-81E1984B4ABA}"/>
              </a:ext>
            </a:extLst>
          </p:cNvPr>
          <p:cNvSpPr/>
          <p:nvPr/>
        </p:nvSpPr>
        <p:spPr>
          <a:xfrm>
            <a:off x="32367" y="5100564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Juventino Alvarado Torres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(DPB-XII)   </a:t>
            </a:r>
          </a:p>
        </p:txBody>
      </p:sp>
      <p:sp>
        <p:nvSpPr>
          <p:cNvPr id="32" name="Rectángulo 31">
            <a:extLst>
              <a:ext uri="{FF2B5EF4-FFF2-40B4-BE49-F238E27FC236}">
                <a16:creationId xmlns:a16="http://schemas.microsoft.com/office/drawing/2014/main" xmlns="" id="{059CA86C-74AE-3242-1444-B93446778989}"/>
              </a:ext>
            </a:extLst>
          </p:cNvPr>
          <p:cNvSpPr/>
          <p:nvPr/>
        </p:nvSpPr>
        <p:spPr>
          <a:xfrm>
            <a:off x="22795" y="5710105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Oscar Lara Lara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(DPC-XIII)     </a:t>
            </a:r>
          </a:p>
        </p:txBody>
      </p:sp>
      <p:sp>
        <p:nvSpPr>
          <p:cNvPr id="33" name="Rectángulo 32">
            <a:extLst>
              <a:ext uri="{FF2B5EF4-FFF2-40B4-BE49-F238E27FC236}">
                <a16:creationId xmlns:a16="http://schemas.microsoft.com/office/drawing/2014/main" xmlns="" id="{05F1B50F-7148-4A12-FCF2-F3C530D1BBB5}"/>
              </a:ext>
            </a:extLst>
          </p:cNvPr>
          <p:cNvSpPr/>
          <p:nvPr/>
        </p:nvSpPr>
        <p:spPr>
          <a:xfrm>
            <a:off x="37009" y="6395471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Jorge Luis Reyes Rivera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(DPB-XII)   </a:t>
            </a:r>
          </a:p>
        </p:txBody>
      </p:sp>
      <p:sp>
        <p:nvSpPr>
          <p:cNvPr id="34" name="Rectángulo 33">
            <a:extLst>
              <a:ext uri="{FF2B5EF4-FFF2-40B4-BE49-F238E27FC236}">
                <a16:creationId xmlns:a16="http://schemas.microsoft.com/office/drawing/2014/main" xmlns="" id="{30E4ADD2-6C89-9331-699F-A57D78523977}"/>
              </a:ext>
            </a:extLst>
          </p:cNvPr>
          <p:cNvSpPr/>
          <p:nvPr/>
        </p:nvSpPr>
        <p:spPr>
          <a:xfrm>
            <a:off x="51412" y="7005632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Francisco Aguilera Gómez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(DPA-XI)   </a:t>
            </a:r>
          </a:p>
        </p:txBody>
      </p:sp>
      <p:sp>
        <p:nvSpPr>
          <p:cNvPr id="36" name="Rectángulo 35">
            <a:extLst>
              <a:ext uri="{FF2B5EF4-FFF2-40B4-BE49-F238E27FC236}">
                <a16:creationId xmlns:a16="http://schemas.microsoft.com/office/drawing/2014/main" xmlns="" id="{B49BA155-0D77-3D7F-00B3-7F059C3B8E1C}"/>
              </a:ext>
            </a:extLst>
          </p:cNvPr>
          <p:cNvSpPr/>
          <p:nvPr/>
        </p:nvSpPr>
        <p:spPr>
          <a:xfrm>
            <a:off x="2588706" y="5083700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María Magdalena Roque Soria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(DPC-XIII)     </a:t>
            </a:r>
          </a:p>
        </p:txBody>
      </p:sp>
      <p:sp>
        <p:nvSpPr>
          <p:cNvPr id="37" name="Rectángulo 36">
            <a:extLst>
              <a:ext uri="{FF2B5EF4-FFF2-40B4-BE49-F238E27FC236}">
                <a16:creationId xmlns:a16="http://schemas.microsoft.com/office/drawing/2014/main" xmlns="" id="{B231F5EB-0609-AB53-4F34-295DDAD8F890}"/>
              </a:ext>
            </a:extLst>
          </p:cNvPr>
          <p:cNvSpPr/>
          <p:nvPr/>
        </p:nvSpPr>
        <p:spPr>
          <a:xfrm>
            <a:off x="2575598" y="6425335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José Luis Hernández Santiago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(DPA-XI)   </a:t>
            </a:r>
          </a:p>
        </p:txBody>
      </p:sp>
      <p:sp>
        <p:nvSpPr>
          <p:cNvPr id="38" name="Rectángulo 37">
            <a:extLst>
              <a:ext uri="{FF2B5EF4-FFF2-40B4-BE49-F238E27FC236}">
                <a16:creationId xmlns:a16="http://schemas.microsoft.com/office/drawing/2014/main" xmlns="" id="{0859EC20-299C-BA16-6322-F35599C5F5C9}"/>
              </a:ext>
            </a:extLst>
          </p:cNvPr>
          <p:cNvSpPr/>
          <p:nvPr/>
        </p:nvSpPr>
        <p:spPr>
          <a:xfrm>
            <a:off x="2523620" y="7065877"/>
            <a:ext cx="16688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Abigail Sánchez Flores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 </a:t>
            </a:r>
          </a:p>
        </p:txBody>
      </p:sp>
      <p:sp>
        <p:nvSpPr>
          <p:cNvPr id="40" name="Rectángulo 39">
            <a:extLst>
              <a:ext uri="{FF2B5EF4-FFF2-40B4-BE49-F238E27FC236}">
                <a16:creationId xmlns:a16="http://schemas.microsoft.com/office/drawing/2014/main" xmlns="" id="{54A2071C-491C-5CA6-F454-1D938DB4B63C}"/>
              </a:ext>
            </a:extLst>
          </p:cNvPr>
          <p:cNvSpPr/>
          <p:nvPr/>
        </p:nvSpPr>
        <p:spPr>
          <a:xfrm>
            <a:off x="5099471" y="5089004"/>
            <a:ext cx="16701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Ramón Coronado Velarde Responsable de Centro (RC_C) </a:t>
            </a:r>
          </a:p>
        </p:txBody>
      </p:sp>
      <p:sp>
        <p:nvSpPr>
          <p:cNvPr id="41" name="Rectángulo 40">
            <a:extLst>
              <a:ext uri="{FF2B5EF4-FFF2-40B4-BE49-F238E27FC236}">
                <a16:creationId xmlns:a16="http://schemas.microsoft.com/office/drawing/2014/main" xmlns="" id="{13131079-0B1A-9378-B2BC-805BEF58C572}"/>
              </a:ext>
            </a:extLst>
          </p:cNvPr>
          <p:cNvSpPr/>
          <p:nvPr/>
        </p:nvSpPr>
        <p:spPr>
          <a:xfrm>
            <a:off x="5052205" y="5681059"/>
            <a:ext cx="173326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Francisco Manuel Barrios de la Cruz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 </a:t>
            </a:r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xmlns="" id="{C5045A82-B6D4-FFEE-C2D9-C4F12B14870E}"/>
              </a:ext>
            </a:extLst>
          </p:cNvPr>
          <p:cNvSpPr/>
          <p:nvPr/>
        </p:nvSpPr>
        <p:spPr>
          <a:xfrm>
            <a:off x="5126840" y="6349306"/>
            <a:ext cx="169672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Felipe Santiago Castillo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C(RC_C-E) </a:t>
            </a:r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xmlns="" id="{C898A0A5-6C60-B158-D51E-B24BC67B691E}"/>
              </a:ext>
            </a:extLst>
          </p:cNvPr>
          <p:cNvSpPr/>
          <p:nvPr/>
        </p:nvSpPr>
        <p:spPr>
          <a:xfrm>
            <a:off x="5148385" y="6954897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Eduardo Guerrero Rodríguez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C(RC_B-E)</a:t>
            </a:r>
          </a:p>
        </p:txBody>
      </p:sp>
      <p:sp>
        <p:nvSpPr>
          <p:cNvPr id="44" name="Rectángulo 43">
            <a:extLst>
              <a:ext uri="{FF2B5EF4-FFF2-40B4-BE49-F238E27FC236}">
                <a16:creationId xmlns:a16="http://schemas.microsoft.com/office/drawing/2014/main" xmlns="" id="{AEA0F3C6-7483-A729-5988-5CFE78C96909}"/>
              </a:ext>
            </a:extLst>
          </p:cNvPr>
          <p:cNvSpPr/>
          <p:nvPr/>
        </p:nvSpPr>
        <p:spPr>
          <a:xfrm>
            <a:off x="2563581" y="7694705"/>
            <a:ext cx="16470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Adriana Elizabeth Zúñiga Pérez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</a:t>
            </a:r>
          </a:p>
        </p:txBody>
      </p:sp>
      <p:sp>
        <p:nvSpPr>
          <p:cNvPr id="46" name="CuadroTexto 45">
            <a:extLst>
              <a:ext uri="{FF2B5EF4-FFF2-40B4-BE49-F238E27FC236}">
                <a16:creationId xmlns:a16="http://schemas.microsoft.com/office/drawing/2014/main" xmlns="" id="{571B1B93-CD30-8685-E977-81FC4D5F47DC}"/>
              </a:ext>
            </a:extLst>
          </p:cNvPr>
          <p:cNvSpPr txBox="1"/>
          <p:nvPr/>
        </p:nvSpPr>
        <p:spPr>
          <a:xfrm>
            <a:off x="2593120" y="5742840"/>
            <a:ext cx="162382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Jenny Cindy Medina Rodríguez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(DPA-XI)   </a:t>
            </a:r>
          </a:p>
        </p:txBody>
      </p:sp>
    </p:spTree>
    <p:extLst>
      <p:ext uri="{BB962C8B-B14F-4D97-AF65-F5344CB8AC3E}">
        <p14:creationId xmlns:p14="http://schemas.microsoft.com/office/powerpoint/2010/main" val="32313900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5470F83-FD50-A3A2-9B61-143884ABD6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6" name="Conector recto 65">
            <a:extLst>
              <a:ext uri="{FF2B5EF4-FFF2-40B4-BE49-F238E27FC236}">
                <a16:creationId xmlns:a16="http://schemas.microsoft.com/office/drawing/2014/main" xmlns="" id="{658C11B4-FA9B-EDCA-0657-BFFD2AE84E9D}"/>
              </a:ext>
            </a:extLst>
          </p:cNvPr>
          <p:cNvCxnSpPr>
            <a:cxnSpLocks/>
          </p:cNvCxnSpPr>
          <p:nvPr/>
        </p:nvCxnSpPr>
        <p:spPr>
          <a:xfrm>
            <a:off x="6021526" y="4928579"/>
            <a:ext cx="22727" cy="236641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6" name="Imagen 9">
            <a:extLst>
              <a:ext uri="{FF2B5EF4-FFF2-40B4-BE49-F238E27FC236}">
                <a16:creationId xmlns:a16="http://schemas.microsoft.com/office/drawing/2014/main" xmlns="" id="{AE36AAB8-469F-7866-F4A0-CE471088D0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15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7" name="Conector recto 116">
            <a:extLst>
              <a:ext uri="{FF2B5EF4-FFF2-40B4-BE49-F238E27FC236}">
                <a16:creationId xmlns:a16="http://schemas.microsoft.com/office/drawing/2014/main" xmlns="" id="{17CA35B9-4256-3ACF-862D-15AF5B888207}"/>
              </a:ext>
            </a:extLst>
          </p:cNvPr>
          <p:cNvCxnSpPr>
            <a:cxnSpLocks/>
          </p:cNvCxnSpPr>
          <p:nvPr/>
        </p:nvCxnSpPr>
        <p:spPr>
          <a:xfrm flipH="1">
            <a:off x="680498" y="4707901"/>
            <a:ext cx="16595" cy="25947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78" name="336 Conector recto">
            <a:extLst>
              <a:ext uri="{FF2B5EF4-FFF2-40B4-BE49-F238E27FC236}">
                <a16:creationId xmlns:a16="http://schemas.microsoft.com/office/drawing/2014/main" xmlns="" id="{DD7790FD-A5B9-C960-9F09-500255109651}"/>
              </a:ext>
            </a:extLst>
          </p:cNvPr>
          <p:cNvCxnSpPr>
            <a:cxnSpLocks noChangeShapeType="1"/>
            <a:endCxn id="13" idx="0"/>
          </p:cNvCxnSpPr>
          <p:nvPr/>
        </p:nvCxnSpPr>
        <p:spPr bwMode="auto">
          <a:xfrm flipH="1">
            <a:off x="3373111" y="1647155"/>
            <a:ext cx="53253" cy="586133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8" name="Rectangle 9">
            <a:extLst>
              <a:ext uri="{FF2B5EF4-FFF2-40B4-BE49-F238E27FC236}">
                <a16:creationId xmlns:a16="http://schemas.microsoft.com/office/drawing/2014/main" xmlns="" id="{1DB56B7A-6FCE-DC58-46D5-5C6DC72AA5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4656" y="138050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1" name="Conector recto 60">
            <a:extLst>
              <a:ext uri="{FF2B5EF4-FFF2-40B4-BE49-F238E27FC236}">
                <a16:creationId xmlns:a16="http://schemas.microsoft.com/office/drawing/2014/main" xmlns="" id="{B8133C4D-1B22-12EB-CC53-388F21366D03}"/>
              </a:ext>
            </a:extLst>
          </p:cNvPr>
          <p:cNvCxnSpPr/>
          <p:nvPr/>
        </p:nvCxnSpPr>
        <p:spPr>
          <a:xfrm>
            <a:off x="6044253" y="4704590"/>
            <a:ext cx="0" cy="32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Rectangle 9">
            <a:extLst>
              <a:ext uri="{FF2B5EF4-FFF2-40B4-BE49-F238E27FC236}">
                <a16:creationId xmlns:a16="http://schemas.microsoft.com/office/drawing/2014/main" xmlns="" id="{C2166301-1727-4672-4A26-D756678688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08959" y="275140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8" name="Rectangle 9">
            <a:extLst>
              <a:ext uri="{FF2B5EF4-FFF2-40B4-BE49-F238E27FC236}">
                <a16:creationId xmlns:a16="http://schemas.microsoft.com/office/drawing/2014/main" xmlns="" id="{3E652EC6-7716-F720-6C08-04D94FBE3F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127" y="492253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70" name="Rectangle 9">
            <a:extLst>
              <a:ext uri="{FF2B5EF4-FFF2-40B4-BE49-F238E27FC236}">
                <a16:creationId xmlns:a16="http://schemas.microsoft.com/office/drawing/2014/main" xmlns="" id="{78851001-40A9-3617-64E5-DD4ADA767B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69" y="493243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176" name="Rectangle 9">
            <a:extLst>
              <a:ext uri="{FF2B5EF4-FFF2-40B4-BE49-F238E27FC236}">
                <a16:creationId xmlns:a16="http://schemas.microsoft.com/office/drawing/2014/main" xmlns="" id="{E4FE484E-F174-1A3F-C47F-EF951CF16E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9329" y="492857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</p:txBody>
      </p:sp>
      <p:sp>
        <p:nvSpPr>
          <p:cNvPr id="180" name="Rectangle 9">
            <a:extLst>
              <a:ext uri="{FF2B5EF4-FFF2-40B4-BE49-F238E27FC236}">
                <a16:creationId xmlns:a16="http://schemas.microsoft.com/office/drawing/2014/main" xmlns="" id="{542512A9-BC18-12F6-8D85-297CD015F0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127" y="558107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09" name="Rectangle 9">
            <a:extLst>
              <a:ext uri="{FF2B5EF4-FFF2-40B4-BE49-F238E27FC236}">
                <a16:creationId xmlns:a16="http://schemas.microsoft.com/office/drawing/2014/main" xmlns="" id="{7522FB28-91D0-C74F-5958-F2805AD71A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9329" y="555031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54" name="Rectangle 9">
            <a:extLst>
              <a:ext uri="{FF2B5EF4-FFF2-40B4-BE49-F238E27FC236}">
                <a16:creationId xmlns:a16="http://schemas.microsoft.com/office/drawing/2014/main" xmlns="" id="{23FCC7B7-44FE-0DE0-2D4D-12CBEB18BD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12" y="685268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 </a:t>
            </a:r>
          </a:p>
        </p:txBody>
      </p:sp>
      <p:sp>
        <p:nvSpPr>
          <p:cNvPr id="256" name="Rectangle 9">
            <a:extLst>
              <a:ext uri="{FF2B5EF4-FFF2-40B4-BE49-F238E27FC236}">
                <a16:creationId xmlns:a16="http://schemas.microsoft.com/office/drawing/2014/main" xmlns="" id="{9A17AD92-72B3-BB6F-D27F-3392037C61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81753" y="624303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04" name="Rectangle 9">
            <a:extLst>
              <a:ext uri="{FF2B5EF4-FFF2-40B4-BE49-F238E27FC236}">
                <a16:creationId xmlns:a16="http://schemas.microsoft.com/office/drawing/2014/main" xmlns="" id="{3267C237-E363-1549-7FF8-1A778230F8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69" y="6245373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grpSp>
        <p:nvGrpSpPr>
          <p:cNvPr id="110" name="Grupo 109">
            <a:extLst>
              <a:ext uri="{FF2B5EF4-FFF2-40B4-BE49-F238E27FC236}">
                <a16:creationId xmlns:a16="http://schemas.microsoft.com/office/drawing/2014/main" xmlns="" id="{105867DF-B69C-DF4D-AD94-2DD076F07489}"/>
              </a:ext>
            </a:extLst>
          </p:cNvPr>
          <p:cNvGrpSpPr/>
          <p:nvPr/>
        </p:nvGrpSpPr>
        <p:grpSpPr>
          <a:xfrm>
            <a:off x="1910084" y="8247708"/>
            <a:ext cx="2170112" cy="584775"/>
            <a:chOff x="1268413" y="8101013"/>
            <a:chExt cx="2170112" cy="584775"/>
          </a:xfrm>
        </p:grpSpPr>
        <p:sp>
          <p:nvSpPr>
            <p:cNvPr id="111" name="Line 94">
              <a:extLst>
                <a:ext uri="{FF2B5EF4-FFF2-40B4-BE49-F238E27FC236}">
                  <a16:creationId xmlns:a16="http://schemas.microsoft.com/office/drawing/2014/main" xmlns="" id="{19B4EE55-2228-F27F-738D-2A25090B2A5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12" name="Text Box 41">
              <a:extLst>
                <a:ext uri="{FF2B5EF4-FFF2-40B4-BE49-F238E27FC236}">
                  <a16:creationId xmlns:a16="http://schemas.microsoft.com/office/drawing/2014/main" xmlns="" id="{DB6E4547-39A3-760D-6EC5-86DD411D90F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800" dirty="0">
                  <a:latin typeface="Literata" pitchFamily="2" charset="0"/>
                </a:rPr>
                <a:t>13 Puesto de confianza</a:t>
              </a:r>
            </a:p>
            <a:p>
              <a:pPr algn="just">
                <a:defRPr/>
              </a:pPr>
              <a:r>
                <a:rPr lang="es-ES_tradnl" sz="800" dirty="0">
                  <a:latin typeface="Literata" pitchFamily="2" charset="0"/>
                </a:rPr>
                <a:t>00 Puesto de  base          </a:t>
              </a: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 </a:t>
              </a:r>
              <a:r>
                <a:rPr lang="es-ES_tradnl" sz="800" b="1" i="1" dirty="0">
                  <a:latin typeface="Literata" pitchFamily="2" charset="0"/>
                </a:rPr>
                <a:t>Total : 13</a:t>
              </a:r>
            </a:p>
          </p:txBody>
        </p:sp>
        <p:sp>
          <p:nvSpPr>
            <p:cNvPr id="113" name="Line 94">
              <a:extLst>
                <a:ext uri="{FF2B5EF4-FFF2-40B4-BE49-F238E27FC236}">
                  <a16:creationId xmlns:a16="http://schemas.microsoft.com/office/drawing/2014/main" xmlns="" id="{080C83E4-D182-6629-E6F9-94543DE53A3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65" name="Conector recto 64">
            <a:extLst>
              <a:ext uri="{FF2B5EF4-FFF2-40B4-BE49-F238E27FC236}">
                <a16:creationId xmlns:a16="http://schemas.microsoft.com/office/drawing/2014/main" xmlns="" id="{5317CD25-45A0-1C52-EF42-54DA0443F581}"/>
              </a:ext>
            </a:extLst>
          </p:cNvPr>
          <p:cNvCxnSpPr/>
          <p:nvPr/>
        </p:nvCxnSpPr>
        <p:spPr>
          <a:xfrm>
            <a:off x="716253" y="4704590"/>
            <a:ext cx="532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Rectángulo 1">
            <a:extLst>
              <a:ext uri="{FF2B5EF4-FFF2-40B4-BE49-F238E27FC236}">
                <a16:creationId xmlns:a16="http://schemas.microsoft.com/office/drawing/2014/main" xmlns="" id="{242A37E6-F4DD-F471-6C08-DBB3D0C3C73B}"/>
              </a:ext>
            </a:extLst>
          </p:cNvPr>
          <p:cNvSpPr/>
          <p:nvPr/>
        </p:nvSpPr>
        <p:spPr>
          <a:xfrm>
            <a:off x="2891458" y="1478939"/>
            <a:ext cx="105189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EBE44E66-7501-ABDF-66B7-BD0CA6CAFB12}"/>
              </a:ext>
            </a:extLst>
          </p:cNvPr>
          <p:cNvSpPr/>
          <p:nvPr/>
        </p:nvSpPr>
        <p:spPr>
          <a:xfrm>
            <a:off x="2603344" y="2832506"/>
            <a:ext cx="15891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Coordinación de Zona</a:t>
            </a:r>
          </a:p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Huasteca-Centro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xmlns="" id="{30705870-2AEA-9102-943D-FA6811700FD4}"/>
              </a:ext>
            </a:extLst>
          </p:cNvPr>
          <p:cNvSpPr/>
          <p:nvPr/>
        </p:nvSpPr>
        <p:spPr>
          <a:xfrm>
            <a:off x="2566233" y="6241713"/>
            <a:ext cx="162797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03</a:t>
            </a: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xmlns="" id="{F6504099-552A-1894-156D-0F7D5ED90EFF}"/>
              </a:ext>
            </a:extLst>
          </p:cNvPr>
          <p:cNvSpPr/>
          <p:nvPr/>
        </p:nvSpPr>
        <p:spPr>
          <a:xfrm>
            <a:off x="2572174" y="5574105"/>
            <a:ext cx="159280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Plantel 37</a:t>
            </a: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xmlns="" id="{8FE91BFD-3391-5B3F-E753-FF9325D2BFBC}"/>
              </a:ext>
            </a:extLst>
          </p:cNvPr>
          <p:cNvSpPr/>
          <p:nvPr/>
        </p:nvSpPr>
        <p:spPr>
          <a:xfrm>
            <a:off x="5126840" y="4940488"/>
            <a:ext cx="157145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EMSaD 22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xmlns="" id="{EC6DCE40-961F-8BA5-3AF7-3F409E58B437}"/>
              </a:ext>
            </a:extLst>
          </p:cNvPr>
          <p:cNvSpPr/>
          <p:nvPr/>
        </p:nvSpPr>
        <p:spPr>
          <a:xfrm>
            <a:off x="5129329" y="5550319"/>
            <a:ext cx="159557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EMSaD 23</a:t>
            </a:r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xmlns="" id="{3151A2D4-CD77-1D48-8D49-7E391595744F}"/>
              </a:ext>
            </a:extLst>
          </p:cNvPr>
          <p:cNvSpPr/>
          <p:nvPr/>
        </p:nvSpPr>
        <p:spPr>
          <a:xfrm>
            <a:off x="63488" y="6828415"/>
            <a:ext cx="158760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Plantel 16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25" name="Rectángulo 224">
            <a:extLst>
              <a:ext uri="{FF2B5EF4-FFF2-40B4-BE49-F238E27FC236}">
                <a16:creationId xmlns:a16="http://schemas.microsoft.com/office/drawing/2014/main" xmlns="" id="{15E3DE49-A2CC-A3C1-73F6-0043AF93071C}"/>
              </a:ext>
            </a:extLst>
          </p:cNvPr>
          <p:cNvSpPr/>
          <p:nvPr/>
        </p:nvSpPr>
        <p:spPr>
          <a:xfrm>
            <a:off x="2581314" y="4916155"/>
            <a:ext cx="161691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Plantel 31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99" name="Rectángulo 98">
            <a:extLst>
              <a:ext uri="{FF2B5EF4-FFF2-40B4-BE49-F238E27FC236}">
                <a16:creationId xmlns:a16="http://schemas.microsoft.com/office/drawing/2014/main" xmlns="" id="{D735AABC-2ADC-5422-791D-786606FA3512}"/>
              </a:ext>
            </a:extLst>
          </p:cNvPr>
          <p:cNvSpPr/>
          <p:nvPr/>
        </p:nvSpPr>
        <p:spPr>
          <a:xfrm>
            <a:off x="7430262" y="4049926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  </a:t>
            </a:r>
          </a:p>
          <a:p>
            <a:pPr algn="ctr"/>
            <a:endParaRPr lang="es-MX" sz="700" dirty="0"/>
          </a:p>
        </p:txBody>
      </p:sp>
      <p:sp>
        <p:nvSpPr>
          <p:cNvPr id="88" name="Rectangle 9">
            <a:extLst>
              <a:ext uri="{FF2B5EF4-FFF2-40B4-BE49-F238E27FC236}">
                <a16:creationId xmlns:a16="http://schemas.microsoft.com/office/drawing/2014/main" xmlns="" id="{BCE0E926-16B5-6E12-0A64-0F5F5809CA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8240" y="691126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3" name="Rectángulo 92">
            <a:extLst>
              <a:ext uri="{FF2B5EF4-FFF2-40B4-BE49-F238E27FC236}">
                <a16:creationId xmlns:a16="http://schemas.microsoft.com/office/drawing/2014/main" xmlns="" id="{750B9228-747F-AB30-EB2D-5FB00DE4B93F}"/>
              </a:ext>
            </a:extLst>
          </p:cNvPr>
          <p:cNvSpPr/>
          <p:nvPr/>
        </p:nvSpPr>
        <p:spPr>
          <a:xfrm>
            <a:off x="2563581" y="6889642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13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31" name="Text Box 71">
            <a:extLst>
              <a:ext uri="{FF2B5EF4-FFF2-40B4-BE49-F238E27FC236}">
                <a16:creationId xmlns:a16="http://schemas.microsoft.com/office/drawing/2014/main" xmlns="" id="{FFEC7B43-029F-5662-DBDE-B4D970E5A4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1983" y="760898"/>
            <a:ext cx="420820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Coordinación de Zona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137" name="Line 1029">
            <a:extLst>
              <a:ext uri="{FF2B5EF4-FFF2-40B4-BE49-F238E27FC236}">
                <a16:creationId xmlns:a16="http://schemas.microsoft.com/office/drawing/2014/main" xmlns="" id="{E8FAAC3C-9313-382E-F283-450E7FB7D4E6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138" name="Text Box 1027">
            <a:extLst>
              <a:ext uri="{FF2B5EF4-FFF2-40B4-BE49-F238E27FC236}">
                <a16:creationId xmlns:a16="http://schemas.microsoft.com/office/drawing/2014/main" xmlns="" id="{94050A43-D02D-AC23-8579-4ED770205C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cxnSp>
        <p:nvCxnSpPr>
          <p:cNvPr id="143" name="259 Conector recto">
            <a:extLst>
              <a:ext uri="{FF2B5EF4-FFF2-40B4-BE49-F238E27FC236}">
                <a16:creationId xmlns:a16="http://schemas.microsoft.com/office/drawing/2014/main" xmlns="" id="{F9B67BF9-F721-BF3F-C554-383D8F6AEB9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0569" y="640559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4" name="259 Conector recto">
            <a:extLst>
              <a:ext uri="{FF2B5EF4-FFF2-40B4-BE49-F238E27FC236}">
                <a16:creationId xmlns:a16="http://schemas.microsoft.com/office/drawing/2014/main" xmlns="" id="{E5E274A3-AF43-0D00-5D4F-A33F73764C6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90127" y="576670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6" name="259 Conector recto">
            <a:extLst>
              <a:ext uri="{FF2B5EF4-FFF2-40B4-BE49-F238E27FC236}">
                <a16:creationId xmlns:a16="http://schemas.microsoft.com/office/drawing/2014/main" xmlns="" id="{9471656D-886B-3216-21BB-BF0F83A5C00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03344" y="642986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9" name="259 Conector recto">
            <a:extLst>
              <a:ext uri="{FF2B5EF4-FFF2-40B4-BE49-F238E27FC236}">
                <a16:creationId xmlns:a16="http://schemas.microsoft.com/office/drawing/2014/main" xmlns="" id="{887C2CC9-E29D-892D-5EC3-847432B6DCD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03344" y="511696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0" name="259 Conector recto">
            <a:extLst>
              <a:ext uri="{FF2B5EF4-FFF2-40B4-BE49-F238E27FC236}">
                <a16:creationId xmlns:a16="http://schemas.microsoft.com/office/drawing/2014/main" xmlns="" id="{A67E80C0-03E4-85ED-61C7-F30FD62C837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169" y="511956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2" name="259 Conector recto">
            <a:extLst>
              <a:ext uri="{FF2B5EF4-FFF2-40B4-BE49-F238E27FC236}">
                <a16:creationId xmlns:a16="http://schemas.microsoft.com/office/drawing/2014/main" xmlns="" id="{34163C7D-C326-5986-7941-7AA8400AC9B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26840" y="572290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6" name="259 Conector recto">
            <a:extLst>
              <a:ext uri="{FF2B5EF4-FFF2-40B4-BE49-F238E27FC236}">
                <a16:creationId xmlns:a16="http://schemas.microsoft.com/office/drawing/2014/main" xmlns="" id="{3D986F77-998D-46D4-FB1B-14B1B2B163E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4829" y="511956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15" name="Text Box 148">
            <a:extLst>
              <a:ext uri="{FF2B5EF4-FFF2-40B4-BE49-F238E27FC236}">
                <a16:creationId xmlns:a16="http://schemas.microsoft.com/office/drawing/2014/main" xmlns="" id="{74A357CA-3552-491D-0B0A-06E42E62D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noviembre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2025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124" name="259 Conector recto">
            <a:extLst>
              <a:ext uri="{FF2B5EF4-FFF2-40B4-BE49-F238E27FC236}">
                <a16:creationId xmlns:a16="http://schemas.microsoft.com/office/drawing/2014/main" xmlns="" id="{1729D81E-D692-D231-06B3-996CD7B460A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5012" y="702019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7" name="259 Conector recto">
            <a:extLst>
              <a:ext uri="{FF2B5EF4-FFF2-40B4-BE49-F238E27FC236}">
                <a16:creationId xmlns:a16="http://schemas.microsoft.com/office/drawing/2014/main" xmlns="" id="{2340DB69-727A-8386-D4CC-D05E2EEF8C6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81753" y="707036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48" name="Rectangle 9">
            <a:extLst>
              <a:ext uri="{FF2B5EF4-FFF2-40B4-BE49-F238E27FC236}">
                <a16:creationId xmlns:a16="http://schemas.microsoft.com/office/drawing/2014/main" xmlns="" id="{82E02B28-7839-B2BB-6D47-378523A7A8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95" y="558522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61" name="Rectángulo 160">
            <a:extLst>
              <a:ext uri="{FF2B5EF4-FFF2-40B4-BE49-F238E27FC236}">
                <a16:creationId xmlns:a16="http://schemas.microsoft.com/office/drawing/2014/main" xmlns="" id="{7405D9BB-296F-2F15-9E44-730BFE20CE5B}"/>
              </a:ext>
            </a:extLst>
          </p:cNvPr>
          <p:cNvSpPr/>
          <p:nvPr/>
        </p:nvSpPr>
        <p:spPr>
          <a:xfrm>
            <a:off x="43446" y="4919505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Plantel 09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42" name="259 Conector recto">
            <a:extLst>
              <a:ext uri="{FF2B5EF4-FFF2-40B4-BE49-F238E27FC236}">
                <a16:creationId xmlns:a16="http://schemas.microsoft.com/office/drawing/2014/main" xmlns="" id="{FAA75384-A492-C329-0A4E-41E420F5283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2695" y="572303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9" name="Rectángulo 8">
            <a:extLst>
              <a:ext uri="{FF2B5EF4-FFF2-40B4-BE49-F238E27FC236}">
                <a16:creationId xmlns:a16="http://schemas.microsoft.com/office/drawing/2014/main" xmlns="" id="{53066993-EEFD-B699-9A59-5E3C06DD64E8}"/>
              </a:ext>
            </a:extLst>
          </p:cNvPr>
          <p:cNvSpPr/>
          <p:nvPr/>
        </p:nvSpPr>
        <p:spPr>
          <a:xfrm>
            <a:off x="40569" y="5566647"/>
            <a:ext cx="156725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Plantel 13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5" name="Rectángulo 123">
            <a:extLst>
              <a:ext uri="{FF2B5EF4-FFF2-40B4-BE49-F238E27FC236}">
                <a16:creationId xmlns:a16="http://schemas.microsoft.com/office/drawing/2014/main" xmlns="" id="{D503FA60-BF9B-6A7E-9B19-871FA35FFEF0}"/>
              </a:ext>
            </a:extLst>
          </p:cNvPr>
          <p:cNvSpPr/>
          <p:nvPr/>
        </p:nvSpPr>
        <p:spPr>
          <a:xfrm>
            <a:off x="36969" y="6229809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Plantel 14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1" name="Rectangle 9">
            <a:extLst>
              <a:ext uri="{FF2B5EF4-FFF2-40B4-BE49-F238E27FC236}">
                <a16:creationId xmlns:a16="http://schemas.microsoft.com/office/drawing/2014/main" xmlns="" id="{4EF8711E-A254-8866-0890-50C45D6B36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6956" y="6187300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45" name="259 Conector recto">
            <a:extLst>
              <a:ext uri="{FF2B5EF4-FFF2-40B4-BE49-F238E27FC236}">
                <a16:creationId xmlns:a16="http://schemas.microsoft.com/office/drawing/2014/main" xmlns="" id="{E1CFC260-EDFC-EC08-D31B-89660409CE2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36918" y="634524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2" name="Rectangle 9">
            <a:extLst>
              <a:ext uri="{FF2B5EF4-FFF2-40B4-BE49-F238E27FC236}">
                <a16:creationId xmlns:a16="http://schemas.microsoft.com/office/drawing/2014/main" xmlns="" id="{3D0EF508-84B7-9043-E2AD-1D6D093D69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33318" y="6816306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53" name="259 Conector recto">
            <a:extLst>
              <a:ext uri="{FF2B5EF4-FFF2-40B4-BE49-F238E27FC236}">
                <a16:creationId xmlns:a16="http://schemas.microsoft.com/office/drawing/2014/main" xmlns="" id="{0FA0FE27-6B35-4270-5629-644C5DA7E56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4829" y="697859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3" name="Rectangle 9">
            <a:extLst>
              <a:ext uri="{FF2B5EF4-FFF2-40B4-BE49-F238E27FC236}">
                <a16:creationId xmlns:a16="http://schemas.microsoft.com/office/drawing/2014/main" xmlns="" id="{B800D86D-DF06-B36D-E80A-376622117A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79311" y="7508485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41" name="259 Conector recto">
            <a:extLst>
              <a:ext uri="{FF2B5EF4-FFF2-40B4-BE49-F238E27FC236}">
                <a16:creationId xmlns:a16="http://schemas.microsoft.com/office/drawing/2014/main" xmlns="" id="{C055055D-AB4F-3425-D296-7511ED50AAD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76577" y="769338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7" name="Rectángulo 16">
            <a:extLst>
              <a:ext uri="{FF2B5EF4-FFF2-40B4-BE49-F238E27FC236}">
                <a16:creationId xmlns:a16="http://schemas.microsoft.com/office/drawing/2014/main" xmlns="" id="{A989C8E9-52BB-F656-9404-B616835F1407}"/>
              </a:ext>
            </a:extLst>
          </p:cNvPr>
          <p:cNvSpPr/>
          <p:nvPr/>
        </p:nvSpPr>
        <p:spPr>
          <a:xfrm>
            <a:off x="5083461" y="6172059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24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xmlns="" id="{B064040A-C699-79AB-52D7-B5E9F83B7251}"/>
              </a:ext>
            </a:extLst>
          </p:cNvPr>
          <p:cNvSpPr/>
          <p:nvPr/>
        </p:nvSpPr>
        <p:spPr>
          <a:xfrm>
            <a:off x="2573396" y="7493971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18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xmlns="" id="{6A2FAEC7-7197-5BA5-4ABA-430D593A2E82}"/>
              </a:ext>
            </a:extLst>
          </p:cNvPr>
          <p:cNvSpPr/>
          <p:nvPr/>
        </p:nvSpPr>
        <p:spPr>
          <a:xfrm>
            <a:off x="5112376" y="6806168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30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0" name="Rectángulo 29">
            <a:extLst>
              <a:ext uri="{FF2B5EF4-FFF2-40B4-BE49-F238E27FC236}">
                <a16:creationId xmlns:a16="http://schemas.microsoft.com/office/drawing/2014/main" xmlns="" id="{5C3FCBB0-387A-124D-8856-818C72510903}"/>
              </a:ext>
            </a:extLst>
          </p:cNvPr>
          <p:cNvSpPr/>
          <p:nvPr/>
        </p:nvSpPr>
        <p:spPr>
          <a:xfrm>
            <a:off x="32367" y="5100564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Esmeralda Sánchez Tenorio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(DPB-XII)   </a:t>
            </a:r>
          </a:p>
        </p:txBody>
      </p:sp>
      <p:sp>
        <p:nvSpPr>
          <p:cNvPr id="32" name="Rectángulo 31">
            <a:extLst>
              <a:ext uri="{FF2B5EF4-FFF2-40B4-BE49-F238E27FC236}">
                <a16:creationId xmlns:a16="http://schemas.microsoft.com/office/drawing/2014/main" xmlns="" id="{A1C5DACE-DADE-8CDF-B875-5B17893A0A38}"/>
              </a:ext>
            </a:extLst>
          </p:cNvPr>
          <p:cNvSpPr/>
          <p:nvPr/>
        </p:nvSpPr>
        <p:spPr>
          <a:xfrm>
            <a:off x="34480" y="5720051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Marco Antonio Tovar Argüelles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 (DPB-XII)</a:t>
            </a:r>
          </a:p>
        </p:txBody>
      </p:sp>
      <p:sp>
        <p:nvSpPr>
          <p:cNvPr id="33" name="Rectángulo 32">
            <a:extLst>
              <a:ext uri="{FF2B5EF4-FFF2-40B4-BE49-F238E27FC236}">
                <a16:creationId xmlns:a16="http://schemas.microsoft.com/office/drawing/2014/main" xmlns="" id="{47965A70-AC13-42A1-BB9E-DD68B99A4E7D}"/>
              </a:ext>
            </a:extLst>
          </p:cNvPr>
          <p:cNvSpPr/>
          <p:nvPr/>
        </p:nvSpPr>
        <p:spPr>
          <a:xfrm>
            <a:off x="-10754" y="6416303"/>
            <a:ext cx="166299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Edgar David Hernández Melgarejo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 (DPB-XII)   </a:t>
            </a:r>
          </a:p>
        </p:txBody>
      </p:sp>
      <p:sp>
        <p:nvSpPr>
          <p:cNvPr id="34" name="Rectángulo 33">
            <a:extLst>
              <a:ext uri="{FF2B5EF4-FFF2-40B4-BE49-F238E27FC236}">
                <a16:creationId xmlns:a16="http://schemas.microsoft.com/office/drawing/2014/main" xmlns="" id="{20E3DE56-AFE4-506D-D67C-27F003374FC0}"/>
              </a:ext>
            </a:extLst>
          </p:cNvPr>
          <p:cNvSpPr/>
          <p:nvPr/>
        </p:nvSpPr>
        <p:spPr>
          <a:xfrm>
            <a:off x="47926" y="7008615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Genaro Castellanos Ahumada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(DPA-XI)   </a:t>
            </a:r>
          </a:p>
        </p:txBody>
      </p:sp>
      <p:sp>
        <p:nvSpPr>
          <p:cNvPr id="36" name="Rectángulo 35">
            <a:extLst>
              <a:ext uri="{FF2B5EF4-FFF2-40B4-BE49-F238E27FC236}">
                <a16:creationId xmlns:a16="http://schemas.microsoft.com/office/drawing/2014/main" xmlns="" id="{1CF1AC4E-6290-3FBA-8963-EC7C1F7647A5}"/>
              </a:ext>
            </a:extLst>
          </p:cNvPr>
          <p:cNvSpPr/>
          <p:nvPr/>
        </p:nvSpPr>
        <p:spPr>
          <a:xfrm>
            <a:off x="2588706" y="5083700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Carlos Jesús Larraga Lizcano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 (DPB-XII)  </a:t>
            </a:r>
          </a:p>
        </p:txBody>
      </p:sp>
      <p:sp>
        <p:nvSpPr>
          <p:cNvPr id="37" name="Rectángulo 36">
            <a:extLst>
              <a:ext uri="{FF2B5EF4-FFF2-40B4-BE49-F238E27FC236}">
                <a16:creationId xmlns:a16="http://schemas.microsoft.com/office/drawing/2014/main" xmlns="" id="{54E711FB-871D-3078-1C1D-B5739F16DAB3}"/>
              </a:ext>
            </a:extLst>
          </p:cNvPr>
          <p:cNvSpPr/>
          <p:nvPr/>
        </p:nvSpPr>
        <p:spPr>
          <a:xfrm>
            <a:off x="2537319" y="6419294"/>
            <a:ext cx="169672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Francisco Enrique Villegas Vázquez 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</a:t>
            </a:r>
          </a:p>
        </p:txBody>
      </p:sp>
      <p:sp>
        <p:nvSpPr>
          <p:cNvPr id="38" name="Rectángulo 37">
            <a:extLst>
              <a:ext uri="{FF2B5EF4-FFF2-40B4-BE49-F238E27FC236}">
                <a16:creationId xmlns:a16="http://schemas.microsoft.com/office/drawing/2014/main" xmlns="" id="{838F4011-E43F-A797-104C-5DAF855A1E02}"/>
              </a:ext>
            </a:extLst>
          </p:cNvPr>
          <p:cNvSpPr/>
          <p:nvPr/>
        </p:nvSpPr>
        <p:spPr>
          <a:xfrm>
            <a:off x="2523620" y="7065877"/>
            <a:ext cx="16688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Rogelio Labastida Chávez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C(RC_C-E)</a:t>
            </a:r>
          </a:p>
        </p:txBody>
      </p:sp>
      <p:sp>
        <p:nvSpPr>
          <p:cNvPr id="40" name="Rectángulo 39">
            <a:extLst>
              <a:ext uri="{FF2B5EF4-FFF2-40B4-BE49-F238E27FC236}">
                <a16:creationId xmlns:a16="http://schemas.microsoft.com/office/drawing/2014/main" xmlns="" id="{8CED62F8-3447-BE58-ACD3-8BB738D958FE}"/>
              </a:ext>
            </a:extLst>
          </p:cNvPr>
          <p:cNvSpPr/>
          <p:nvPr/>
        </p:nvSpPr>
        <p:spPr>
          <a:xfrm>
            <a:off x="5099471" y="5089004"/>
            <a:ext cx="16701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Jesús Rosas Reyes                  Responsable de Centro (RC_C-E) </a:t>
            </a:r>
          </a:p>
        </p:txBody>
      </p:sp>
      <p:sp>
        <p:nvSpPr>
          <p:cNvPr id="41" name="Rectángulo 40">
            <a:extLst>
              <a:ext uri="{FF2B5EF4-FFF2-40B4-BE49-F238E27FC236}">
                <a16:creationId xmlns:a16="http://schemas.microsoft.com/office/drawing/2014/main" xmlns="" id="{C049BC5A-AB9D-739D-092C-B560F82A1EC2}"/>
              </a:ext>
            </a:extLst>
          </p:cNvPr>
          <p:cNvSpPr/>
          <p:nvPr/>
        </p:nvSpPr>
        <p:spPr>
          <a:xfrm>
            <a:off x="5052737" y="5704654"/>
            <a:ext cx="173326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Leobardo Gallegos Gómez 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 </a:t>
            </a:r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xmlns="" id="{9A8795F4-53F6-6E9D-6272-0A66CF4BD109}"/>
              </a:ext>
            </a:extLst>
          </p:cNvPr>
          <p:cNvSpPr/>
          <p:nvPr/>
        </p:nvSpPr>
        <p:spPr>
          <a:xfrm>
            <a:off x="5126841" y="6349306"/>
            <a:ext cx="160073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Isaú Lobatón Martínez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</a:t>
            </a:r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xmlns="" id="{81B4C49D-F02B-5FAD-5B8F-98184DEEF7A3}"/>
              </a:ext>
            </a:extLst>
          </p:cNvPr>
          <p:cNvSpPr/>
          <p:nvPr/>
        </p:nvSpPr>
        <p:spPr>
          <a:xfrm>
            <a:off x="5132719" y="6957338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Emmanuel Trujillo Navarro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 </a:t>
            </a:r>
          </a:p>
        </p:txBody>
      </p:sp>
      <p:sp>
        <p:nvSpPr>
          <p:cNvPr id="44" name="Rectángulo 43">
            <a:extLst>
              <a:ext uri="{FF2B5EF4-FFF2-40B4-BE49-F238E27FC236}">
                <a16:creationId xmlns:a16="http://schemas.microsoft.com/office/drawing/2014/main" xmlns="" id="{19504DAA-C6CA-58E0-40D3-C86928D7AE3D}"/>
              </a:ext>
            </a:extLst>
          </p:cNvPr>
          <p:cNvSpPr/>
          <p:nvPr/>
        </p:nvSpPr>
        <p:spPr>
          <a:xfrm>
            <a:off x="2574739" y="7675472"/>
            <a:ext cx="16470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Porfirio Figueroa Hernández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 </a:t>
            </a:r>
          </a:p>
        </p:txBody>
      </p:sp>
      <p:sp>
        <p:nvSpPr>
          <p:cNvPr id="46" name="CuadroTexto 45">
            <a:extLst>
              <a:ext uri="{FF2B5EF4-FFF2-40B4-BE49-F238E27FC236}">
                <a16:creationId xmlns:a16="http://schemas.microsoft.com/office/drawing/2014/main" xmlns="" id="{F7DA56FD-0934-2813-8756-355BF3993223}"/>
              </a:ext>
            </a:extLst>
          </p:cNvPr>
          <p:cNvSpPr txBox="1"/>
          <p:nvPr/>
        </p:nvSpPr>
        <p:spPr>
          <a:xfrm>
            <a:off x="2593120" y="5742840"/>
            <a:ext cx="162382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Alexander Ponce Morales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(DPA-XI)   </a:t>
            </a:r>
          </a:p>
        </p:txBody>
      </p:sp>
    </p:spTree>
    <p:extLst>
      <p:ext uri="{BB962C8B-B14F-4D97-AF65-F5344CB8AC3E}">
        <p14:creationId xmlns:p14="http://schemas.microsoft.com/office/powerpoint/2010/main" val="8859576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9123778F-04CA-9CE8-C903-ABF504494F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6" name="Conector recto 65">
            <a:extLst>
              <a:ext uri="{FF2B5EF4-FFF2-40B4-BE49-F238E27FC236}">
                <a16:creationId xmlns:a16="http://schemas.microsoft.com/office/drawing/2014/main" xmlns="" id="{11D717F2-8852-A241-0057-F754BA20EAAE}"/>
              </a:ext>
            </a:extLst>
          </p:cNvPr>
          <p:cNvCxnSpPr>
            <a:cxnSpLocks/>
          </p:cNvCxnSpPr>
          <p:nvPr/>
        </p:nvCxnSpPr>
        <p:spPr>
          <a:xfrm>
            <a:off x="6021526" y="4928579"/>
            <a:ext cx="22727" cy="236641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6" name="Imagen 9">
            <a:extLst>
              <a:ext uri="{FF2B5EF4-FFF2-40B4-BE49-F238E27FC236}">
                <a16:creationId xmlns:a16="http://schemas.microsoft.com/office/drawing/2014/main" xmlns="" id="{AFD89950-57BC-8B1A-EDB1-F621CB56ED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15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7" name="Conector recto 116">
            <a:extLst>
              <a:ext uri="{FF2B5EF4-FFF2-40B4-BE49-F238E27FC236}">
                <a16:creationId xmlns:a16="http://schemas.microsoft.com/office/drawing/2014/main" xmlns="" id="{DD22F65C-F1CE-3AC2-2C01-09E7C710C0D1}"/>
              </a:ext>
            </a:extLst>
          </p:cNvPr>
          <p:cNvCxnSpPr>
            <a:cxnSpLocks/>
          </p:cNvCxnSpPr>
          <p:nvPr/>
        </p:nvCxnSpPr>
        <p:spPr>
          <a:xfrm flipH="1">
            <a:off x="680498" y="4707901"/>
            <a:ext cx="16595" cy="25947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78" name="336 Conector recto">
            <a:extLst>
              <a:ext uri="{FF2B5EF4-FFF2-40B4-BE49-F238E27FC236}">
                <a16:creationId xmlns:a16="http://schemas.microsoft.com/office/drawing/2014/main" xmlns="" id="{51BFE496-D842-48FE-D138-4D5D7AD69295}"/>
              </a:ext>
            </a:extLst>
          </p:cNvPr>
          <p:cNvCxnSpPr>
            <a:cxnSpLocks noChangeShapeType="1"/>
            <a:endCxn id="13" idx="0"/>
          </p:cNvCxnSpPr>
          <p:nvPr/>
        </p:nvCxnSpPr>
        <p:spPr bwMode="auto">
          <a:xfrm flipH="1">
            <a:off x="3373111" y="1647155"/>
            <a:ext cx="53253" cy="586133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8" name="Rectangle 9">
            <a:extLst>
              <a:ext uri="{FF2B5EF4-FFF2-40B4-BE49-F238E27FC236}">
                <a16:creationId xmlns:a16="http://schemas.microsoft.com/office/drawing/2014/main" xmlns="" id="{80CB830B-6BB1-C087-945D-00B978BFBA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4656" y="138050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1" name="Conector recto 60">
            <a:extLst>
              <a:ext uri="{FF2B5EF4-FFF2-40B4-BE49-F238E27FC236}">
                <a16:creationId xmlns:a16="http://schemas.microsoft.com/office/drawing/2014/main" xmlns="" id="{5AD2008B-BA40-2573-F8B5-5CB795F9E036}"/>
              </a:ext>
            </a:extLst>
          </p:cNvPr>
          <p:cNvCxnSpPr/>
          <p:nvPr/>
        </p:nvCxnSpPr>
        <p:spPr>
          <a:xfrm>
            <a:off x="6044253" y="4704590"/>
            <a:ext cx="0" cy="32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Rectangle 9">
            <a:extLst>
              <a:ext uri="{FF2B5EF4-FFF2-40B4-BE49-F238E27FC236}">
                <a16:creationId xmlns:a16="http://schemas.microsoft.com/office/drawing/2014/main" xmlns="" id="{53ABC7E1-094F-0190-A961-967FD2A65B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08959" y="275140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8" name="Rectangle 9">
            <a:extLst>
              <a:ext uri="{FF2B5EF4-FFF2-40B4-BE49-F238E27FC236}">
                <a16:creationId xmlns:a16="http://schemas.microsoft.com/office/drawing/2014/main" xmlns="" id="{3BAEE054-0978-CB76-AF3D-1FE701985C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127" y="492253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70" name="Rectangle 9">
            <a:extLst>
              <a:ext uri="{FF2B5EF4-FFF2-40B4-BE49-F238E27FC236}">
                <a16:creationId xmlns:a16="http://schemas.microsoft.com/office/drawing/2014/main" xmlns="" id="{4C94B3DD-C8BC-15F4-B4E3-31835ABB1E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69" y="493243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176" name="Rectangle 9">
            <a:extLst>
              <a:ext uri="{FF2B5EF4-FFF2-40B4-BE49-F238E27FC236}">
                <a16:creationId xmlns:a16="http://schemas.microsoft.com/office/drawing/2014/main" xmlns="" id="{2E2A279C-5C73-43FB-FA87-526429CE9F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9329" y="492857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</p:txBody>
      </p:sp>
      <p:sp>
        <p:nvSpPr>
          <p:cNvPr id="180" name="Rectangle 9">
            <a:extLst>
              <a:ext uri="{FF2B5EF4-FFF2-40B4-BE49-F238E27FC236}">
                <a16:creationId xmlns:a16="http://schemas.microsoft.com/office/drawing/2014/main" xmlns="" id="{D5FB670C-4133-AEE1-B118-2BD746DA34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127" y="558107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09" name="Rectangle 9">
            <a:extLst>
              <a:ext uri="{FF2B5EF4-FFF2-40B4-BE49-F238E27FC236}">
                <a16:creationId xmlns:a16="http://schemas.microsoft.com/office/drawing/2014/main" xmlns="" id="{C7C360FD-FC51-B5E0-D399-C0461EDB3D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9329" y="555031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54" name="Rectangle 9">
            <a:extLst>
              <a:ext uri="{FF2B5EF4-FFF2-40B4-BE49-F238E27FC236}">
                <a16:creationId xmlns:a16="http://schemas.microsoft.com/office/drawing/2014/main" xmlns="" id="{D7A819C1-3FFC-BD5D-EF07-9C9DA98E5D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12" y="685268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 </a:t>
            </a:r>
          </a:p>
        </p:txBody>
      </p:sp>
      <p:sp>
        <p:nvSpPr>
          <p:cNvPr id="256" name="Rectangle 9">
            <a:extLst>
              <a:ext uri="{FF2B5EF4-FFF2-40B4-BE49-F238E27FC236}">
                <a16:creationId xmlns:a16="http://schemas.microsoft.com/office/drawing/2014/main" xmlns="" id="{5D4796D6-C4F5-3714-C3D3-7DB39BFACE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81753" y="624303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04" name="Rectangle 9">
            <a:extLst>
              <a:ext uri="{FF2B5EF4-FFF2-40B4-BE49-F238E27FC236}">
                <a16:creationId xmlns:a16="http://schemas.microsoft.com/office/drawing/2014/main" xmlns="" id="{B4236990-DDB0-F902-AC64-EA510A0695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69" y="6245373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grpSp>
        <p:nvGrpSpPr>
          <p:cNvPr id="110" name="Grupo 109">
            <a:extLst>
              <a:ext uri="{FF2B5EF4-FFF2-40B4-BE49-F238E27FC236}">
                <a16:creationId xmlns:a16="http://schemas.microsoft.com/office/drawing/2014/main" xmlns="" id="{44769CD7-C8CC-83D6-CD80-F1CB43286F14}"/>
              </a:ext>
            </a:extLst>
          </p:cNvPr>
          <p:cNvGrpSpPr/>
          <p:nvPr/>
        </p:nvGrpSpPr>
        <p:grpSpPr>
          <a:xfrm>
            <a:off x="1910084" y="8247708"/>
            <a:ext cx="2170112" cy="584775"/>
            <a:chOff x="1268413" y="8101013"/>
            <a:chExt cx="2170112" cy="584775"/>
          </a:xfrm>
        </p:grpSpPr>
        <p:sp>
          <p:nvSpPr>
            <p:cNvPr id="111" name="Line 94">
              <a:extLst>
                <a:ext uri="{FF2B5EF4-FFF2-40B4-BE49-F238E27FC236}">
                  <a16:creationId xmlns:a16="http://schemas.microsoft.com/office/drawing/2014/main" xmlns="" id="{50F5658B-3CA7-8E0D-2B25-309431918A8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12" name="Text Box 41">
              <a:extLst>
                <a:ext uri="{FF2B5EF4-FFF2-40B4-BE49-F238E27FC236}">
                  <a16:creationId xmlns:a16="http://schemas.microsoft.com/office/drawing/2014/main" xmlns="" id="{87A5397E-A543-66BE-3DC6-C58568ABA6B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800" dirty="0">
                  <a:latin typeface="Literata" pitchFamily="2" charset="0"/>
                </a:rPr>
                <a:t>12 Puesto de confianza</a:t>
              </a:r>
            </a:p>
            <a:p>
              <a:pPr algn="just">
                <a:defRPr/>
              </a:pPr>
              <a:r>
                <a:rPr lang="es-ES_tradnl" sz="800" dirty="0">
                  <a:latin typeface="Literata" pitchFamily="2" charset="0"/>
                </a:rPr>
                <a:t>00 Puesto de  base          </a:t>
              </a: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 </a:t>
              </a:r>
              <a:r>
                <a:rPr lang="es-ES_tradnl" sz="800" b="1" i="1" dirty="0">
                  <a:latin typeface="Literata" pitchFamily="2" charset="0"/>
                </a:rPr>
                <a:t>Total : 12</a:t>
              </a:r>
            </a:p>
          </p:txBody>
        </p:sp>
        <p:sp>
          <p:nvSpPr>
            <p:cNvPr id="113" name="Line 94">
              <a:extLst>
                <a:ext uri="{FF2B5EF4-FFF2-40B4-BE49-F238E27FC236}">
                  <a16:creationId xmlns:a16="http://schemas.microsoft.com/office/drawing/2014/main" xmlns="" id="{85DA703E-B4BE-80B8-C578-C1C9F98B927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65" name="Conector recto 64">
            <a:extLst>
              <a:ext uri="{FF2B5EF4-FFF2-40B4-BE49-F238E27FC236}">
                <a16:creationId xmlns:a16="http://schemas.microsoft.com/office/drawing/2014/main" xmlns="" id="{621DD786-B924-E2CC-62CB-8A818FB28E47}"/>
              </a:ext>
            </a:extLst>
          </p:cNvPr>
          <p:cNvCxnSpPr/>
          <p:nvPr/>
        </p:nvCxnSpPr>
        <p:spPr>
          <a:xfrm>
            <a:off x="716253" y="4704590"/>
            <a:ext cx="532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Rectángulo 1">
            <a:extLst>
              <a:ext uri="{FF2B5EF4-FFF2-40B4-BE49-F238E27FC236}">
                <a16:creationId xmlns:a16="http://schemas.microsoft.com/office/drawing/2014/main" xmlns="" id="{163DF6DD-CAE7-F6F4-A78E-758E1A8F66B4}"/>
              </a:ext>
            </a:extLst>
          </p:cNvPr>
          <p:cNvSpPr/>
          <p:nvPr/>
        </p:nvSpPr>
        <p:spPr>
          <a:xfrm>
            <a:off x="2891458" y="1478939"/>
            <a:ext cx="105189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016ED31E-D7A4-FC54-8B7D-A9CE95D2EDA1}"/>
              </a:ext>
            </a:extLst>
          </p:cNvPr>
          <p:cNvSpPr/>
          <p:nvPr/>
        </p:nvSpPr>
        <p:spPr>
          <a:xfrm>
            <a:off x="2603344" y="2832506"/>
            <a:ext cx="15891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Coordinación de Zona</a:t>
            </a:r>
          </a:p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Huasteca-Sur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xmlns="" id="{C49844B1-A3AC-D953-09C9-39FEAD2AE971}"/>
              </a:ext>
            </a:extLst>
          </p:cNvPr>
          <p:cNvSpPr/>
          <p:nvPr/>
        </p:nvSpPr>
        <p:spPr>
          <a:xfrm>
            <a:off x="2566233" y="6241713"/>
            <a:ext cx="162797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Plantel 39</a:t>
            </a: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xmlns="" id="{7BD81579-5967-2016-912D-AB6793213E3E}"/>
              </a:ext>
            </a:extLst>
          </p:cNvPr>
          <p:cNvSpPr/>
          <p:nvPr/>
        </p:nvSpPr>
        <p:spPr>
          <a:xfrm>
            <a:off x="2572174" y="5574105"/>
            <a:ext cx="159280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Plantel 38</a:t>
            </a: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xmlns="" id="{14A6E927-9E88-05CD-B3AD-98EA6B1EDB2B}"/>
              </a:ext>
            </a:extLst>
          </p:cNvPr>
          <p:cNvSpPr/>
          <p:nvPr/>
        </p:nvSpPr>
        <p:spPr>
          <a:xfrm>
            <a:off x="5126840" y="4940488"/>
            <a:ext cx="157145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EMSaD 10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xmlns="" id="{EB0C54DE-B190-928D-8E9B-1EAD3277939E}"/>
              </a:ext>
            </a:extLst>
          </p:cNvPr>
          <p:cNvSpPr/>
          <p:nvPr/>
        </p:nvSpPr>
        <p:spPr>
          <a:xfrm>
            <a:off x="5129329" y="5550319"/>
            <a:ext cx="159557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EMSaD 11</a:t>
            </a:r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xmlns="" id="{9A4A66C8-496A-314A-2CBD-289EFACD8272}"/>
              </a:ext>
            </a:extLst>
          </p:cNvPr>
          <p:cNvSpPr/>
          <p:nvPr/>
        </p:nvSpPr>
        <p:spPr>
          <a:xfrm>
            <a:off x="63488" y="6828415"/>
            <a:ext cx="158760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Plantel 27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25" name="Rectángulo 224">
            <a:extLst>
              <a:ext uri="{FF2B5EF4-FFF2-40B4-BE49-F238E27FC236}">
                <a16:creationId xmlns:a16="http://schemas.microsoft.com/office/drawing/2014/main" xmlns="" id="{50048465-166D-003C-3073-B5815921D58A}"/>
              </a:ext>
            </a:extLst>
          </p:cNvPr>
          <p:cNvSpPr/>
          <p:nvPr/>
        </p:nvSpPr>
        <p:spPr>
          <a:xfrm>
            <a:off x="2581314" y="4916155"/>
            <a:ext cx="161691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Plantel 33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99" name="Rectángulo 98">
            <a:extLst>
              <a:ext uri="{FF2B5EF4-FFF2-40B4-BE49-F238E27FC236}">
                <a16:creationId xmlns:a16="http://schemas.microsoft.com/office/drawing/2014/main" xmlns="" id="{5EE93472-8CFF-AB3F-1702-0E61C554CA23}"/>
              </a:ext>
            </a:extLst>
          </p:cNvPr>
          <p:cNvSpPr/>
          <p:nvPr/>
        </p:nvSpPr>
        <p:spPr>
          <a:xfrm>
            <a:off x="7430262" y="4049926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  </a:t>
            </a:r>
          </a:p>
          <a:p>
            <a:pPr algn="ctr"/>
            <a:endParaRPr lang="es-MX" sz="700" dirty="0"/>
          </a:p>
        </p:txBody>
      </p:sp>
      <p:sp>
        <p:nvSpPr>
          <p:cNvPr id="88" name="Rectangle 9">
            <a:extLst>
              <a:ext uri="{FF2B5EF4-FFF2-40B4-BE49-F238E27FC236}">
                <a16:creationId xmlns:a16="http://schemas.microsoft.com/office/drawing/2014/main" xmlns="" id="{B905190B-B704-DDEE-814C-6394D26D0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8240" y="691126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3" name="Rectángulo 92">
            <a:extLst>
              <a:ext uri="{FF2B5EF4-FFF2-40B4-BE49-F238E27FC236}">
                <a16:creationId xmlns:a16="http://schemas.microsoft.com/office/drawing/2014/main" xmlns="" id="{9335B510-EF36-94D9-6CE7-058003E62A90}"/>
              </a:ext>
            </a:extLst>
          </p:cNvPr>
          <p:cNvSpPr/>
          <p:nvPr/>
        </p:nvSpPr>
        <p:spPr>
          <a:xfrm>
            <a:off x="2563581" y="6889642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Plantel 40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31" name="Text Box 71">
            <a:extLst>
              <a:ext uri="{FF2B5EF4-FFF2-40B4-BE49-F238E27FC236}">
                <a16:creationId xmlns:a16="http://schemas.microsoft.com/office/drawing/2014/main" xmlns="" id="{95DF43F8-12E0-B640-AD44-D7FA4D5F22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1983" y="760898"/>
            <a:ext cx="420820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Coordinación de Zona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137" name="Line 1029">
            <a:extLst>
              <a:ext uri="{FF2B5EF4-FFF2-40B4-BE49-F238E27FC236}">
                <a16:creationId xmlns:a16="http://schemas.microsoft.com/office/drawing/2014/main" xmlns="" id="{8CF43E19-A10A-C508-6E40-94AABA445980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138" name="Text Box 1027">
            <a:extLst>
              <a:ext uri="{FF2B5EF4-FFF2-40B4-BE49-F238E27FC236}">
                <a16:creationId xmlns:a16="http://schemas.microsoft.com/office/drawing/2014/main" xmlns="" id="{A276FAB2-9C66-1206-2AA4-9474CA647E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cxnSp>
        <p:nvCxnSpPr>
          <p:cNvPr id="143" name="259 Conector recto">
            <a:extLst>
              <a:ext uri="{FF2B5EF4-FFF2-40B4-BE49-F238E27FC236}">
                <a16:creationId xmlns:a16="http://schemas.microsoft.com/office/drawing/2014/main" xmlns="" id="{A4EE40FD-5B69-F499-502E-67CDB291E0D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0569" y="640559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4" name="259 Conector recto">
            <a:extLst>
              <a:ext uri="{FF2B5EF4-FFF2-40B4-BE49-F238E27FC236}">
                <a16:creationId xmlns:a16="http://schemas.microsoft.com/office/drawing/2014/main" xmlns="" id="{70F1C6E9-8A57-7922-B596-837A637A98E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90127" y="576670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6" name="259 Conector recto">
            <a:extLst>
              <a:ext uri="{FF2B5EF4-FFF2-40B4-BE49-F238E27FC236}">
                <a16:creationId xmlns:a16="http://schemas.microsoft.com/office/drawing/2014/main" xmlns="" id="{0943A113-7933-AB81-EBC2-A30E7DCA578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03344" y="642986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9" name="259 Conector recto">
            <a:extLst>
              <a:ext uri="{FF2B5EF4-FFF2-40B4-BE49-F238E27FC236}">
                <a16:creationId xmlns:a16="http://schemas.microsoft.com/office/drawing/2014/main" xmlns="" id="{D70CC5DE-756A-B7E4-AAE0-559C4967E97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03344" y="511696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0" name="259 Conector recto">
            <a:extLst>
              <a:ext uri="{FF2B5EF4-FFF2-40B4-BE49-F238E27FC236}">
                <a16:creationId xmlns:a16="http://schemas.microsoft.com/office/drawing/2014/main" xmlns="" id="{245CD01F-3855-E5A7-3ADF-3B21DFAC541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169" y="511956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2" name="259 Conector recto">
            <a:extLst>
              <a:ext uri="{FF2B5EF4-FFF2-40B4-BE49-F238E27FC236}">
                <a16:creationId xmlns:a16="http://schemas.microsoft.com/office/drawing/2014/main" xmlns="" id="{BAF1CCD1-1DCB-49E0-D69D-A68617FEE09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26840" y="572290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6" name="259 Conector recto">
            <a:extLst>
              <a:ext uri="{FF2B5EF4-FFF2-40B4-BE49-F238E27FC236}">
                <a16:creationId xmlns:a16="http://schemas.microsoft.com/office/drawing/2014/main" xmlns="" id="{90CC2DB7-A5C7-B8A9-8404-7FE4F1BEE7F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4829" y="511956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15" name="Text Box 148">
            <a:extLst>
              <a:ext uri="{FF2B5EF4-FFF2-40B4-BE49-F238E27FC236}">
                <a16:creationId xmlns:a16="http://schemas.microsoft.com/office/drawing/2014/main" xmlns="" id="{2C3505F1-CED6-7881-DEB5-97F48A560D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noviembre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2025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124" name="259 Conector recto">
            <a:extLst>
              <a:ext uri="{FF2B5EF4-FFF2-40B4-BE49-F238E27FC236}">
                <a16:creationId xmlns:a16="http://schemas.microsoft.com/office/drawing/2014/main" xmlns="" id="{641F11A7-318B-D3E2-4D94-1BE9B8D2B51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5012" y="702019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7" name="259 Conector recto">
            <a:extLst>
              <a:ext uri="{FF2B5EF4-FFF2-40B4-BE49-F238E27FC236}">
                <a16:creationId xmlns:a16="http://schemas.microsoft.com/office/drawing/2014/main" xmlns="" id="{9EBA5B53-582E-9965-4EC4-155FC1B3A8E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81753" y="707036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48" name="Rectangle 9">
            <a:extLst>
              <a:ext uri="{FF2B5EF4-FFF2-40B4-BE49-F238E27FC236}">
                <a16:creationId xmlns:a16="http://schemas.microsoft.com/office/drawing/2014/main" xmlns="" id="{38BEE657-1731-3C74-1DDA-E349C640FD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95" y="558522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61" name="Rectángulo 160">
            <a:extLst>
              <a:ext uri="{FF2B5EF4-FFF2-40B4-BE49-F238E27FC236}">
                <a16:creationId xmlns:a16="http://schemas.microsoft.com/office/drawing/2014/main" xmlns="" id="{95B7C19D-3766-0574-A24F-BBA37C77EB98}"/>
              </a:ext>
            </a:extLst>
          </p:cNvPr>
          <p:cNvSpPr/>
          <p:nvPr/>
        </p:nvSpPr>
        <p:spPr>
          <a:xfrm>
            <a:off x="43446" y="4919505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Plantel 08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42" name="259 Conector recto">
            <a:extLst>
              <a:ext uri="{FF2B5EF4-FFF2-40B4-BE49-F238E27FC236}">
                <a16:creationId xmlns:a16="http://schemas.microsoft.com/office/drawing/2014/main" xmlns="" id="{83A80E11-F3CC-E992-8F86-B529B380C1C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2695" y="572303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9" name="Rectángulo 8">
            <a:extLst>
              <a:ext uri="{FF2B5EF4-FFF2-40B4-BE49-F238E27FC236}">
                <a16:creationId xmlns:a16="http://schemas.microsoft.com/office/drawing/2014/main" xmlns="" id="{54C8D12D-F799-9A4B-0A01-29693EDF96C8}"/>
              </a:ext>
            </a:extLst>
          </p:cNvPr>
          <p:cNvSpPr/>
          <p:nvPr/>
        </p:nvSpPr>
        <p:spPr>
          <a:xfrm>
            <a:off x="40569" y="5566647"/>
            <a:ext cx="156725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Plantel 12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5" name="Rectángulo 123">
            <a:extLst>
              <a:ext uri="{FF2B5EF4-FFF2-40B4-BE49-F238E27FC236}">
                <a16:creationId xmlns:a16="http://schemas.microsoft.com/office/drawing/2014/main" xmlns="" id="{C90CF8B6-4812-E991-7560-CAC427E47094}"/>
              </a:ext>
            </a:extLst>
          </p:cNvPr>
          <p:cNvSpPr/>
          <p:nvPr/>
        </p:nvSpPr>
        <p:spPr>
          <a:xfrm>
            <a:off x="36969" y="6229809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Plantel 21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1" name="Rectangle 9">
            <a:extLst>
              <a:ext uri="{FF2B5EF4-FFF2-40B4-BE49-F238E27FC236}">
                <a16:creationId xmlns:a16="http://schemas.microsoft.com/office/drawing/2014/main" xmlns="" id="{34BEB288-F926-5484-FD9B-47C747E28E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6956" y="6187300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45" name="259 Conector recto">
            <a:extLst>
              <a:ext uri="{FF2B5EF4-FFF2-40B4-BE49-F238E27FC236}">
                <a16:creationId xmlns:a16="http://schemas.microsoft.com/office/drawing/2014/main" xmlns="" id="{2A0E4850-120D-8D38-CB2F-2C01DE0B17F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36918" y="634524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2" name="Rectangle 9">
            <a:extLst>
              <a:ext uri="{FF2B5EF4-FFF2-40B4-BE49-F238E27FC236}">
                <a16:creationId xmlns:a16="http://schemas.microsoft.com/office/drawing/2014/main" xmlns="" id="{EF98F24E-C817-CE01-9279-E19383685D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33318" y="6816306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53" name="259 Conector recto">
            <a:extLst>
              <a:ext uri="{FF2B5EF4-FFF2-40B4-BE49-F238E27FC236}">
                <a16:creationId xmlns:a16="http://schemas.microsoft.com/office/drawing/2014/main" xmlns="" id="{0CBA160E-A10B-8E17-DDBA-94CA35C7560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4829" y="697859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3" name="Rectangle 9">
            <a:extLst>
              <a:ext uri="{FF2B5EF4-FFF2-40B4-BE49-F238E27FC236}">
                <a16:creationId xmlns:a16="http://schemas.microsoft.com/office/drawing/2014/main" xmlns="" id="{0B801E44-EA5F-7C1A-A227-782E13E62B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79311" y="7508485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41" name="259 Conector recto">
            <a:extLst>
              <a:ext uri="{FF2B5EF4-FFF2-40B4-BE49-F238E27FC236}">
                <a16:creationId xmlns:a16="http://schemas.microsoft.com/office/drawing/2014/main" xmlns="" id="{8C840134-8E0D-5FB2-B924-461C1B9FE61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76577" y="769338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7" name="Rectángulo 16">
            <a:extLst>
              <a:ext uri="{FF2B5EF4-FFF2-40B4-BE49-F238E27FC236}">
                <a16:creationId xmlns:a16="http://schemas.microsoft.com/office/drawing/2014/main" xmlns="" id="{F6F24D27-60B9-EDAE-E6C4-AC7B1E15BFEC}"/>
              </a:ext>
            </a:extLst>
          </p:cNvPr>
          <p:cNvSpPr/>
          <p:nvPr/>
        </p:nvSpPr>
        <p:spPr>
          <a:xfrm>
            <a:off x="5083461" y="6172059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14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xmlns="" id="{508C40AB-CBB3-BEB4-817B-903C2C93DC80}"/>
              </a:ext>
            </a:extLst>
          </p:cNvPr>
          <p:cNvSpPr/>
          <p:nvPr/>
        </p:nvSpPr>
        <p:spPr>
          <a:xfrm>
            <a:off x="2573396" y="7493971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05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xmlns="" id="{0CFC603A-B82E-D575-8AC1-BA05100C3E43}"/>
              </a:ext>
            </a:extLst>
          </p:cNvPr>
          <p:cNvSpPr/>
          <p:nvPr/>
        </p:nvSpPr>
        <p:spPr>
          <a:xfrm>
            <a:off x="5112376" y="6806168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20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0" name="Rectángulo 29">
            <a:extLst>
              <a:ext uri="{FF2B5EF4-FFF2-40B4-BE49-F238E27FC236}">
                <a16:creationId xmlns:a16="http://schemas.microsoft.com/office/drawing/2014/main" xmlns="" id="{BE116289-C877-614C-3244-E497FDB45049}"/>
              </a:ext>
            </a:extLst>
          </p:cNvPr>
          <p:cNvSpPr/>
          <p:nvPr/>
        </p:nvSpPr>
        <p:spPr>
          <a:xfrm>
            <a:off x="32367" y="5100564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Fátima Márquez Arvizu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 (DPB-XXI)   </a:t>
            </a:r>
          </a:p>
        </p:txBody>
      </p:sp>
      <p:sp>
        <p:nvSpPr>
          <p:cNvPr id="32" name="Rectángulo 31">
            <a:extLst>
              <a:ext uri="{FF2B5EF4-FFF2-40B4-BE49-F238E27FC236}">
                <a16:creationId xmlns:a16="http://schemas.microsoft.com/office/drawing/2014/main" xmlns="" id="{25DCD4CF-213E-93B5-0B87-7E6AAD471EAC}"/>
              </a:ext>
            </a:extLst>
          </p:cNvPr>
          <p:cNvSpPr/>
          <p:nvPr/>
        </p:nvSpPr>
        <p:spPr>
          <a:xfrm>
            <a:off x="34480" y="5720051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Juan Carlos Carvajal Vidales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 (DPB-XII)  </a:t>
            </a:r>
          </a:p>
        </p:txBody>
      </p:sp>
      <p:sp>
        <p:nvSpPr>
          <p:cNvPr id="33" name="Rectángulo 32">
            <a:extLst>
              <a:ext uri="{FF2B5EF4-FFF2-40B4-BE49-F238E27FC236}">
                <a16:creationId xmlns:a16="http://schemas.microsoft.com/office/drawing/2014/main" xmlns="" id="{5BC711F8-9730-67E6-9CE6-D545A417CB8E}"/>
              </a:ext>
            </a:extLst>
          </p:cNvPr>
          <p:cNvSpPr/>
          <p:nvPr/>
        </p:nvSpPr>
        <p:spPr>
          <a:xfrm>
            <a:off x="-11285" y="6383586"/>
            <a:ext cx="166299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Roberto Morales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 (DPB-XII)  </a:t>
            </a:r>
          </a:p>
        </p:txBody>
      </p:sp>
      <p:sp>
        <p:nvSpPr>
          <p:cNvPr id="34" name="Rectángulo 33">
            <a:extLst>
              <a:ext uri="{FF2B5EF4-FFF2-40B4-BE49-F238E27FC236}">
                <a16:creationId xmlns:a16="http://schemas.microsoft.com/office/drawing/2014/main" xmlns="" id="{7C89AFD7-E0FB-5ED4-F5E3-5A9E4B68170E}"/>
              </a:ext>
            </a:extLst>
          </p:cNvPr>
          <p:cNvSpPr/>
          <p:nvPr/>
        </p:nvSpPr>
        <p:spPr>
          <a:xfrm>
            <a:off x="47926" y="7008615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Cynthia Peralta Yáñez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(DPB-XII)  </a:t>
            </a:r>
          </a:p>
        </p:txBody>
      </p:sp>
      <p:sp>
        <p:nvSpPr>
          <p:cNvPr id="36" name="Rectángulo 35">
            <a:extLst>
              <a:ext uri="{FF2B5EF4-FFF2-40B4-BE49-F238E27FC236}">
                <a16:creationId xmlns:a16="http://schemas.microsoft.com/office/drawing/2014/main" xmlns="" id="{10B65891-B407-719E-B25B-9EBEB26B1A26}"/>
              </a:ext>
            </a:extLst>
          </p:cNvPr>
          <p:cNvSpPr/>
          <p:nvPr/>
        </p:nvSpPr>
        <p:spPr>
          <a:xfrm>
            <a:off x="2588706" y="5083700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José Antonio Rosas Reyes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(DPB-XII)  </a:t>
            </a:r>
          </a:p>
        </p:txBody>
      </p:sp>
      <p:sp>
        <p:nvSpPr>
          <p:cNvPr id="37" name="Rectángulo 36">
            <a:extLst>
              <a:ext uri="{FF2B5EF4-FFF2-40B4-BE49-F238E27FC236}">
                <a16:creationId xmlns:a16="http://schemas.microsoft.com/office/drawing/2014/main" xmlns="" id="{9434B672-2CA2-B3A8-289D-42C0FBF7EF41}"/>
              </a:ext>
            </a:extLst>
          </p:cNvPr>
          <p:cNvSpPr/>
          <p:nvPr/>
        </p:nvSpPr>
        <p:spPr>
          <a:xfrm>
            <a:off x="2537319" y="6419294"/>
            <a:ext cx="169672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Higinio Hernández Hernández Director de Plantel (DPA-XI)  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8" name="Rectángulo 37">
            <a:extLst>
              <a:ext uri="{FF2B5EF4-FFF2-40B4-BE49-F238E27FC236}">
                <a16:creationId xmlns:a16="http://schemas.microsoft.com/office/drawing/2014/main" xmlns="" id="{A3C9A72C-72BD-6770-C0FE-84BA6C847F9D}"/>
              </a:ext>
            </a:extLst>
          </p:cNvPr>
          <p:cNvSpPr/>
          <p:nvPr/>
        </p:nvSpPr>
        <p:spPr>
          <a:xfrm>
            <a:off x="2523620" y="7065877"/>
            <a:ext cx="16688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 Carmelo Cruz Agustina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(DPA-XI)  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40" name="Rectángulo 39">
            <a:extLst>
              <a:ext uri="{FF2B5EF4-FFF2-40B4-BE49-F238E27FC236}">
                <a16:creationId xmlns:a16="http://schemas.microsoft.com/office/drawing/2014/main" xmlns="" id="{34B52885-F639-491A-806B-FB1E8371B3D1}"/>
              </a:ext>
            </a:extLst>
          </p:cNvPr>
          <p:cNvSpPr/>
          <p:nvPr/>
        </p:nvSpPr>
        <p:spPr>
          <a:xfrm>
            <a:off x="5099471" y="5089004"/>
            <a:ext cx="16701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Julio Jesús Diego       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    Responsable de Centro (RC_C-E) </a:t>
            </a:r>
          </a:p>
        </p:txBody>
      </p:sp>
      <p:sp>
        <p:nvSpPr>
          <p:cNvPr id="41" name="Rectángulo 40">
            <a:extLst>
              <a:ext uri="{FF2B5EF4-FFF2-40B4-BE49-F238E27FC236}">
                <a16:creationId xmlns:a16="http://schemas.microsoft.com/office/drawing/2014/main" xmlns="" id="{8C414595-69AC-DD6F-FCBD-FB7808A5D055}"/>
              </a:ext>
            </a:extLst>
          </p:cNvPr>
          <p:cNvSpPr/>
          <p:nvPr/>
        </p:nvSpPr>
        <p:spPr>
          <a:xfrm>
            <a:off x="5052737" y="5704654"/>
            <a:ext cx="173326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Carlos Roberto Posadas García Responsable de Centro (RC_C-E)</a:t>
            </a:r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xmlns="" id="{992F19C9-D37C-6745-DBEE-E3B5F0BBA35B}"/>
              </a:ext>
            </a:extLst>
          </p:cNvPr>
          <p:cNvSpPr/>
          <p:nvPr/>
        </p:nvSpPr>
        <p:spPr>
          <a:xfrm>
            <a:off x="5126840" y="6349306"/>
            <a:ext cx="166767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Carlos Enrique Gómez Domínguez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C(RC_C-E)</a:t>
            </a:r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xmlns="" id="{A25B6832-5865-7EB5-1075-6184F3EF5FB7}"/>
              </a:ext>
            </a:extLst>
          </p:cNvPr>
          <p:cNvSpPr/>
          <p:nvPr/>
        </p:nvSpPr>
        <p:spPr>
          <a:xfrm>
            <a:off x="5132719" y="6957338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Elica Martínez Bautista  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</a:t>
            </a:r>
          </a:p>
        </p:txBody>
      </p:sp>
      <p:sp>
        <p:nvSpPr>
          <p:cNvPr id="44" name="Rectángulo 43">
            <a:extLst>
              <a:ext uri="{FF2B5EF4-FFF2-40B4-BE49-F238E27FC236}">
                <a16:creationId xmlns:a16="http://schemas.microsoft.com/office/drawing/2014/main" xmlns="" id="{789F7194-1471-4401-A55B-C1E6EEAC62C2}"/>
              </a:ext>
            </a:extLst>
          </p:cNvPr>
          <p:cNvSpPr/>
          <p:nvPr/>
        </p:nvSpPr>
        <p:spPr>
          <a:xfrm>
            <a:off x="2574386" y="7726228"/>
            <a:ext cx="164705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 Responsable de Centro C(RC_C-E)</a:t>
            </a:r>
          </a:p>
        </p:txBody>
      </p:sp>
      <p:sp>
        <p:nvSpPr>
          <p:cNvPr id="46" name="CuadroTexto 45">
            <a:extLst>
              <a:ext uri="{FF2B5EF4-FFF2-40B4-BE49-F238E27FC236}">
                <a16:creationId xmlns:a16="http://schemas.microsoft.com/office/drawing/2014/main" xmlns="" id="{470C4192-DA0A-3CB1-7B13-0AD2F4BF1C40}"/>
              </a:ext>
            </a:extLst>
          </p:cNvPr>
          <p:cNvSpPr txBox="1"/>
          <p:nvPr/>
        </p:nvSpPr>
        <p:spPr>
          <a:xfrm>
            <a:off x="2593120" y="5742840"/>
            <a:ext cx="162382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José González Rodríguez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 (DPB-XII)  </a:t>
            </a:r>
          </a:p>
        </p:txBody>
      </p:sp>
    </p:spTree>
    <p:extLst>
      <p:ext uri="{BB962C8B-B14F-4D97-AF65-F5344CB8AC3E}">
        <p14:creationId xmlns:p14="http://schemas.microsoft.com/office/powerpoint/2010/main" val="201672594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2075</TotalTime>
  <Words>1971</Words>
  <Application>Microsoft Office PowerPoint</Application>
  <PresentationFormat>Carta (216 x 279 mm)</PresentationFormat>
  <Paragraphs>436</Paragraphs>
  <Slides>9</Slides>
  <Notes>5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Literata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Innovación y Org</dc:creator>
  <cp:lastModifiedBy>Usuario de Windows</cp:lastModifiedBy>
  <cp:revision>180</cp:revision>
  <dcterms:created xsi:type="dcterms:W3CDTF">2023-06-02T16:53:06Z</dcterms:created>
  <dcterms:modified xsi:type="dcterms:W3CDTF">2025-12-02T17:56:46Z</dcterms:modified>
</cp:coreProperties>
</file>