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00" d="100"/>
          <a:sy n="100" d="100"/>
        </p:scale>
        <p:origin x="1566" y="-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02/09/2025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="" xmlns:a16="http://schemas.microsoft.com/office/drawing/2014/main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agosto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="" xmlns:a16="http://schemas.microsoft.com/office/drawing/2014/main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="" xmlns:a16="http://schemas.microsoft.com/office/drawing/2014/main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="" xmlns:a16="http://schemas.microsoft.com/office/drawing/2014/main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="" xmlns:a16="http://schemas.microsoft.com/office/drawing/2014/main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="" xmlns:a16="http://schemas.microsoft.com/office/drawing/2014/main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="" xmlns:a16="http://schemas.microsoft.com/office/drawing/2014/main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="" xmlns:a16="http://schemas.microsoft.com/office/drawing/2014/main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="" xmlns:a16="http://schemas.microsoft.com/office/drawing/2014/main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="" xmlns:a16="http://schemas.microsoft.com/office/drawing/2014/main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06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00 Puesto </a:t>
              </a:r>
              <a:r>
                <a:rPr lang="es-ES_tradnl" sz="700" dirty="0">
                  <a:latin typeface="Literata" pitchFamily="2" charset="0"/>
                </a:rPr>
                <a:t>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="" xmlns:a16="http://schemas.microsoft.com/office/drawing/2014/main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16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</a:t>
              </a:r>
              <a:r>
                <a:rPr lang="es-ES_tradnl" sz="800" b="1" i="1" dirty="0" smtClean="0">
                  <a:latin typeface="Literata" pitchFamily="2" charset="0"/>
                </a:rPr>
                <a:t>16</a:t>
              </a:r>
              <a:endParaRPr lang="es-ES_tradnl" sz="8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CEE7E47F-D68A-B3FA-D850-031CF3F3D5DA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0F197651-6D76-1033-895C-1E7DC1E22638}"/>
              </a:ext>
            </a:extLst>
          </p:cNvPr>
          <p:cNvSpPr/>
          <p:nvPr/>
        </p:nvSpPr>
        <p:spPr>
          <a:xfrm>
            <a:off x="2578664" y="641669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6F97D1CE-F3F9-226E-056B-C0F3E4064641}"/>
              </a:ext>
            </a:extLst>
          </p:cNvPr>
          <p:cNvSpPr/>
          <p:nvPr/>
        </p:nvSpPr>
        <p:spPr>
          <a:xfrm>
            <a:off x="43446" y="638889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="" xmlns:a16="http://schemas.microsoft.com/office/drawing/2014/main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="" xmlns:a16="http://schemas.microsoft.com/office/drawing/2014/main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="" xmlns:a16="http://schemas.microsoft.com/office/drawing/2014/main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="" xmlns:a16="http://schemas.microsoft.com/office/drawing/2014/main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="" xmlns:a16="http://schemas.microsoft.com/office/drawing/2014/main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="" xmlns:a16="http://schemas.microsoft.com/office/drawing/2014/main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="" xmlns:a16="http://schemas.microsoft.com/office/drawing/2014/main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16 </a:t>
              </a:r>
              <a:r>
                <a:rPr lang="es-ES_tradnl" sz="8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16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="" xmlns:a16="http://schemas.microsoft.com/office/drawing/2014/main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="" xmlns:a16="http://schemas.microsoft.com/office/drawing/2014/main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="" xmlns:a16="http://schemas.microsoft.com/office/drawing/2014/main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6601E7CA-2B01-5144-A42A-B4F61C8BF8EB}"/>
              </a:ext>
            </a:extLst>
          </p:cNvPr>
          <p:cNvSpPr/>
          <p:nvPr/>
        </p:nvSpPr>
        <p:spPr>
          <a:xfrm>
            <a:off x="79741" y="825119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Antero Landaverde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="" xmlns:a16="http://schemas.microsoft.com/office/drawing/2014/main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55F0E42A-E04E-2BB5-330C-9FF63DC76855}"/>
              </a:ext>
            </a:extLst>
          </p:cNvPr>
          <p:cNvSpPr/>
          <p:nvPr/>
        </p:nvSpPr>
        <p:spPr>
          <a:xfrm>
            <a:off x="35797" y="5174312"/>
            <a:ext cx="16187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="" xmlns:a16="http://schemas.microsoft.com/office/drawing/2014/main" id="{BBA97633-704B-8798-DD0F-B983B9A36C49}"/>
              </a:ext>
            </a:extLst>
          </p:cNvPr>
          <p:cNvSpPr/>
          <p:nvPr/>
        </p:nvSpPr>
        <p:spPr>
          <a:xfrm>
            <a:off x="2593397" y="576909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Verónica Cerda Gallegos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30E4ADD2-6C89-9331-699F-A57D78523977}"/>
              </a:ext>
            </a:extLst>
          </p:cNvPr>
          <p:cNvSpPr/>
          <p:nvPr/>
        </p:nvSpPr>
        <p:spPr>
          <a:xfrm>
            <a:off x="55477" y="7026746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Raymundo Hernández Delgado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2025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789F7194-1471-4401-A55B-C1E6EEAC62C2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Luis Valente Covarrubias Moreno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2022</TotalTime>
  <Words>1968</Words>
  <Application>Microsoft Office PowerPoint</Application>
  <PresentationFormat>Carta (216 x 279 mm)</PresentationFormat>
  <Paragraphs>435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175</cp:revision>
  <dcterms:created xsi:type="dcterms:W3CDTF">2023-06-02T16:53:06Z</dcterms:created>
  <dcterms:modified xsi:type="dcterms:W3CDTF">2025-09-02T18:58:44Z</dcterms:modified>
</cp:coreProperties>
</file>