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10" d="100"/>
          <a:sy n="110" d="100"/>
        </p:scale>
        <p:origin x="1362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30 DE SEPTIEMBRE  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621907" y="3271838"/>
            <a:ext cx="163242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4"/>
            <a:ext cx="1387475" cy="50800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51365" y="2172315"/>
            <a:ext cx="145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</a:p>
          <a:p>
            <a:pPr algn="ctr" eaLnBrk="1" hangingPunct="1"/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168868" y="4812960"/>
            <a:ext cx="12600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 LIC. ELIZABETH ROCHA  RAMIREZ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 (Encargado)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</a:t>
            </a:r>
            <a:r>
              <a:rPr lang="es-MX" altLang="es-MX" sz="500" dirty="0">
                <a:latin typeface="Arial Unicode MS" pitchFamily="34" charset="-128"/>
              </a:rPr>
              <a:t>NG. JESUS ANTONIO PATLAN ARIAS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(Encargada)</a:t>
            </a:r>
          </a:p>
          <a:p>
            <a:pPr algn="ctr" eaLnBrk="1" hangingPunct="1"/>
            <a:endParaRPr lang="es-MX" altLang="es-MX" sz="80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92210" y="7754803"/>
            <a:ext cx="928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500" dirty="0">
                <a:latin typeface="Arial Unicode MS" pitchFamily="34" charset="-128"/>
              </a:rPr>
              <a:t>C. BRENDA IRELIA  </a:t>
            </a:r>
          </a:p>
          <a:p>
            <a:pPr marL="228600" indent="-228600" eaLnBrk="1" hangingPunct="1"/>
            <a:r>
              <a:rPr lang="es-MX" altLang="es-MX" sz="500" dirty="0">
                <a:latin typeface="Arial Unicode MS" pitchFamily="34" charset="-128"/>
              </a:rPr>
              <a:t>    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51700"/>
            <a:ext cx="919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Mantenimiento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ING. GERARDO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LOMELI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715016" y="7283450"/>
            <a:ext cx="10440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1139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644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785926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239713" y="7754938"/>
            <a:ext cx="8350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LIC. JOSE LUIS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GAMA BAZARTE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365630" y="4467225"/>
            <a:ext cx="1492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263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77938" y="77581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69225"/>
            <a:ext cx="83820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(VACANTE)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500" dirty="0">
                <a:latin typeface="Arial Unicode MS" pitchFamily="34" charset="-128"/>
              </a:rPr>
              <a:t>LIC. </a:t>
            </a:r>
            <a:r>
              <a:rPr lang="es-ES" altLang="es-MX" sz="500">
                <a:latin typeface="Arial Unicode MS" pitchFamily="34" charset="-128"/>
              </a:rPr>
              <a:t>ENRIQUE ALFONSO OBREGON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291012" y="4830763"/>
            <a:ext cx="157799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LIC. CESAR ARTURO GARCIA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95808" y="4081463"/>
            <a:ext cx="121284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VACANTE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454704" y="7792873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C. JOSÉ ALEJANDRO GALLEGOS COLLAZO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210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15272" y="780576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602164" y="7785100"/>
            <a:ext cx="114300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C. JUAN MANUEL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VEALAZQUEZ VAZQUEZ 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074738" y="4818064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5733</TotalTime>
  <Words>176</Words>
  <Application>Microsoft Office PowerPoint</Application>
  <PresentationFormat>Presentación en pantalla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164</cp:revision>
  <cp:lastPrinted>2022-11-14T19:54:05Z</cp:lastPrinted>
  <dcterms:created xsi:type="dcterms:W3CDTF">2016-07-01T18:00:35Z</dcterms:created>
  <dcterms:modified xsi:type="dcterms:W3CDTF">2025-10-06T15:51:29Z</dcterms:modified>
</cp:coreProperties>
</file>