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septiembre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2578664" y="641669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43446" y="638889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16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79741" y="825119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Antero Landaverde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35797" y="5174312"/>
            <a:ext cx="16187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2593397" y="576909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Verónica Cerda Gallegos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55477" y="7026746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Raymundo Hernández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Luis Valente Covarrubias Moreno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2007</TotalTime>
  <Words>1968</Words>
  <Application>Microsoft Office PowerPoint</Application>
  <PresentationFormat>Carta (216 x 279 mm)</PresentationFormat>
  <Paragraphs>435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173</cp:revision>
  <dcterms:created xsi:type="dcterms:W3CDTF">2023-06-02T16:53:06Z</dcterms:created>
  <dcterms:modified xsi:type="dcterms:W3CDTF">2025-09-30T19:24:44Z</dcterms:modified>
</cp:coreProperties>
</file>