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9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Abril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abr-25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214</c:v>
                </c:pt>
                <c:pt idx="1">
                  <c:v>196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05/05/2025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26295706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132</cp:revision>
  <dcterms:created xsi:type="dcterms:W3CDTF">2021-08-24T18:17:24Z</dcterms:created>
  <dcterms:modified xsi:type="dcterms:W3CDTF">2025-05-05T15:11:48Z</dcterms:modified>
</cp:coreProperties>
</file>