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29/04/2025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abril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10494" y="7287107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3112" y="2349496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10925" y="3999362"/>
            <a:ext cx="1717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Juan Manuel Hernández Herrera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Comisionado plantel 26 </a:t>
            </a: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1574" y="6631983"/>
            <a:ext cx="1730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4" y="3802634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95 Conector recto">
            <a:extLst>
              <a:ext uri="{FF2B5EF4-FFF2-40B4-BE49-F238E27FC236}">
                <a16:creationId xmlns:a16="http://schemas.microsoft.com/office/drawing/2014/main" xmlns="" id="{A3C5AAA4-74E0-2FAF-D236-6C10A0FF2C29}"/>
              </a:ext>
            </a:extLst>
          </p:cNvPr>
          <p:cNvCxnSpPr>
            <a:cxnSpLocks/>
          </p:cNvCxnSpPr>
          <p:nvPr/>
        </p:nvCxnSpPr>
        <p:spPr>
          <a:xfrm>
            <a:off x="585336" y="2517304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53D4A83-C9C5-9211-5D34-43F7A29F9A20}"/>
              </a:ext>
            </a:extLst>
          </p:cNvPr>
          <p:cNvSpPr/>
          <p:nvPr/>
        </p:nvSpPr>
        <p:spPr>
          <a:xfrm>
            <a:off x="529483" y="2475949"/>
            <a:ext cx="1710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Ana María Rodríguez Estrada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(A08004-04)</a:t>
            </a:r>
          </a:p>
          <a:p>
            <a:pPr algn="ctr">
              <a:defRPr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Comisionada plantel 25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44142" y="42011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4D4B8773-FD78-82FC-49FD-4B2E85A8F1C1}"/>
              </a:ext>
            </a:extLst>
          </p:cNvPr>
          <p:cNvSpPr/>
          <p:nvPr/>
        </p:nvSpPr>
        <p:spPr>
          <a:xfrm>
            <a:off x="793462" y="6444898"/>
            <a:ext cx="16241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Vega Martínez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Supervisor (22-1)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Comisionado plantel 25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0523" y="61994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3010523" y="63775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19173" y="6199453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3005226" y="6367006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1636" y="6107870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9060" y="4809040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Rectángulo 22"/>
          <p:cNvSpPr/>
          <p:nvPr/>
        </p:nvSpPr>
        <p:spPr>
          <a:xfrm>
            <a:off x="4721591" y="6394042"/>
            <a:ext cx="18324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103350" y="2552366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0" y="6650595"/>
            <a:ext cx="1640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Jefe de Oficina (15-0) Comisionada pl-31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17595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63723" y="5533806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799272" y="5928598"/>
            <a:ext cx="169944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7D8243B-43BD-6610-FA87-D1D076EA35A2}"/>
              </a:ext>
            </a:extLst>
          </p:cNvPr>
          <p:cNvSpPr txBox="1"/>
          <p:nvPr/>
        </p:nvSpPr>
        <p:spPr>
          <a:xfrm>
            <a:off x="3518511" y="5282521"/>
            <a:ext cx="1640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Lucía Cuellar Medina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29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6428" y="6551033"/>
            <a:ext cx="17264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363" y="5186447"/>
            <a:ext cx="169772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27257" y="3345271"/>
            <a:ext cx="167057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15120" y="707188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:a16="http://schemas.microsoft.com/office/drawing/2014/main" xmlns="" id="{95AB8105-6C8A-EB9F-0B22-A1ADDA30CB82}"/>
              </a:ext>
            </a:extLst>
          </p:cNvPr>
          <p:cNvCxnSpPr/>
          <p:nvPr/>
        </p:nvCxnSpPr>
        <p:spPr bwMode="auto">
          <a:xfrm>
            <a:off x="4824766" y="736572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4511335-95E1-2FE2-B4D7-7ECB010A3B11}"/>
              </a:ext>
            </a:extLst>
          </p:cNvPr>
          <p:cNvSpPr/>
          <p:nvPr/>
        </p:nvSpPr>
        <p:spPr>
          <a:xfrm>
            <a:off x="4828253" y="7338688"/>
            <a:ext cx="160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Comisionada plantel 17</a:t>
            </a:r>
            <a:endParaRPr lang="es-ES" altLang="es-MX" sz="6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1592</TotalTime>
  <Words>2473</Words>
  <Application>Microsoft Office PowerPoint</Application>
  <PresentationFormat>Carta (216 x 279 mm)</PresentationFormat>
  <Paragraphs>569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148</cp:revision>
  <dcterms:created xsi:type="dcterms:W3CDTF">2023-06-02T16:53:06Z</dcterms:created>
  <dcterms:modified xsi:type="dcterms:W3CDTF">2025-04-29T15:45:35Z</dcterms:modified>
</cp:coreProperties>
</file>