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44" d="100"/>
          <a:sy n="44" d="100"/>
        </p:scale>
        <p:origin x="23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8" y="2775857"/>
            <a:ext cx="5851072" cy="361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es-MX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FC0980-D282-8BE8-AF77-698E5926A6D4}"/>
              </a:ext>
            </a:extLst>
          </p:cNvPr>
          <p:cNvSpPr txBox="1"/>
          <p:nvPr/>
        </p:nvSpPr>
        <p:spPr>
          <a:xfrm>
            <a:off x="1856468" y="2956644"/>
            <a:ext cx="4027714" cy="3683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LTAIPSLP84XLVID</a:t>
            </a:r>
            <a:endParaRPr lang="es-MX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Este sujeto obligado  está facultado para generar la información requerida, con</a:t>
            </a:r>
            <a:r>
              <a:rPr lang="es-MX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fundamento en </a:t>
            </a:r>
            <a:r>
              <a:rPr lang="es-MX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articulo 52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Ley de Transparencia y Acceso a la Información Pública del Estado de San</a:t>
            </a:r>
            <a:r>
              <a:rPr lang="es-MX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Luis Potosí, </a:t>
            </a:r>
            <a:r>
              <a:rPr lang="es-MX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embargo, en este mes no se cuenta con la información  debido a que el Comité</a:t>
            </a:r>
            <a:r>
              <a:rPr lang="es-MX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Transparencia no sesionó durante el mes a informar.</a:t>
            </a:r>
            <a:endParaRPr lang="es-MX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208</TotalTime>
  <Words>61</Words>
  <Application>Microsoft Office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Usuario</cp:lastModifiedBy>
  <cp:revision>7</cp:revision>
  <dcterms:created xsi:type="dcterms:W3CDTF">2025-03-19T18:10:06Z</dcterms:created>
  <dcterms:modified xsi:type="dcterms:W3CDTF">2025-04-09T19:57:16Z</dcterms:modified>
</cp:coreProperties>
</file>