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543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544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153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80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710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221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120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278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54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4946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430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EDD7D-D4B8-485D-9D9A-B123992F900E}" type="datetimeFigureOut">
              <a:rPr lang="es-MX" smtClean="0"/>
              <a:t>24/01/2025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932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110 Grupo"/>
          <p:cNvGrpSpPr/>
          <p:nvPr/>
        </p:nvGrpSpPr>
        <p:grpSpPr>
          <a:xfrm>
            <a:off x="650875" y="75729"/>
            <a:ext cx="7423507" cy="6430538"/>
            <a:chOff x="650875" y="75729"/>
            <a:chExt cx="7423507" cy="6430538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4325776" y="1844824"/>
              <a:ext cx="0" cy="695707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81 Grupo"/>
            <p:cNvGrpSpPr/>
            <p:nvPr/>
          </p:nvGrpSpPr>
          <p:grpSpPr>
            <a:xfrm>
              <a:off x="1378868" y="1784435"/>
              <a:ext cx="1800860" cy="712315"/>
              <a:chOff x="1223762" y="2157179"/>
              <a:chExt cx="1800860" cy="712315"/>
            </a:xfrm>
          </p:grpSpPr>
          <p:pic>
            <p:nvPicPr>
              <p:cNvPr id="7" name="6 Imagen" descr="C:\Users\Administrador\Downloads\login.pn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5041" y="2229187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8" name="Cuadro de texto 2"/>
              <p:cNvSpPr txBox="1">
                <a:spLocks noChangeArrowheads="1"/>
              </p:cNvSpPr>
              <p:nvPr/>
            </p:nvSpPr>
            <p:spPr bwMode="auto">
              <a:xfrm>
                <a:off x="1863344" y="2157179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Consejo Consultivo </a:t>
                </a:r>
              </a:p>
            </p:txBody>
          </p:sp>
          <p:sp>
            <p:nvSpPr>
              <p:cNvPr id="9" name="8 Rectángulo"/>
              <p:cNvSpPr/>
              <p:nvPr/>
            </p:nvSpPr>
            <p:spPr>
              <a:xfrm>
                <a:off x="1223762" y="2697409"/>
                <a:ext cx="1800860" cy="17208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MX"/>
              </a:p>
            </p:txBody>
          </p:sp>
        </p:grpSp>
        <p:pic>
          <p:nvPicPr>
            <p:cNvPr id="10" name="9 Imagen" descr="C:\Users\Administrador\Downloads\login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6190" y="1864902"/>
              <a:ext cx="521970" cy="52197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Cuadro de texto 2"/>
            <p:cNvSpPr txBox="1">
              <a:spLocks noChangeArrowheads="1"/>
            </p:cNvSpPr>
            <p:nvPr/>
          </p:nvSpPr>
          <p:spPr bwMode="auto">
            <a:xfrm>
              <a:off x="5443056" y="1772816"/>
              <a:ext cx="1104900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latin typeface="Calibri"/>
                  <a:ea typeface="Calibri"/>
                  <a:cs typeface="Times New Roman"/>
                </a:rPr>
                <a:t>Contralor Interno </a:t>
              </a: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5435436" y="2292881"/>
              <a:ext cx="1800860" cy="24765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ea typeface="Calibri"/>
                  <a:cs typeface="Times New Roman"/>
                </a:rPr>
                <a:t>J. Guadalupe Flores Huerta</a:t>
              </a:r>
            </a:p>
          </p:txBody>
        </p:sp>
        <p:grpSp>
          <p:nvGrpSpPr>
            <p:cNvPr id="83" name="82 Grupo"/>
            <p:cNvGrpSpPr/>
            <p:nvPr/>
          </p:nvGrpSpPr>
          <p:grpSpPr>
            <a:xfrm>
              <a:off x="3495030" y="1077744"/>
              <a:ext cx="1797050" cy="767080"/>
              <a:chOff x="3284376" y="1391919"/>
              <a:chExt cx="1797050" cy="767080"/>
            </a:xfrm>
          </p:grpSpPr>
          <p:pic>
            <p:nvPicPr>
              <p:cNvPr id="13" name="12 Imagen" descr="C:\Users\Administrador\Downloads\login.pn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2481" y="1480184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4" name="Cuadro de texto 2"/>
              <p:cNvSpPr txBox="1">
                <a:spLocks noChangeArrowheads="1"/>
              </p:cNvSpPr>
              <p:nvPr/>
            </p:nvSpPr>
            <p:spPr bwMode="auto">
              <a:xfrm>
                <a:off x="3976526" y="1391919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Director General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g</a:t>
                </a:r>
              </a:p>
            </p:txBody>
          </p:sp>
          <p:sp>
            <p:nvSpPr>
              <p:cNvPr id="15" name="14 Rectángulo"/>
              <p:cNvSpPr/>
              <p:nvPr/>
            </p:nvSpPr>
            <p:spPr>
              <a:xfrm>
                <a:off x="3284376" y="1917699"/>
                <a:ext cx="1788160" cy="2413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>
                    <a:effectLst/>
                    <a:ea typeface="Calibri"/>
                    <a:cs typeface="Times New Roman"/>
                  </a:rPr>
                  <a:t>Juan Jose Zavala Torres  </a:t>
                </a:r>
              </a:p>
            </p:txBody>
          </p:sp>
        </p:grpSp>
        <p:grpSp>
          <p:nvGrpSpPr>
            <p:cNvPr id="86" name="85 Grupo"/>
            <p:cNvGrpSpPr/>
            <p:nvPr/>
          </p:nvGrpSpPr>
          <p:grpSpPr>
            <a:xfrm>
              <a:off x="3338662" y="2492896"/>
              <a:ext cx="1800860" cy="777240"/>
              <a:chOff x="3338662" y="2492896"/>
              <a:chExt cx="1800860" cy="777240"/>
            </a:xfrm>
          </p:grpSpPr>
          <p:pic>
            <p:nvPicPr>
              <p:cNvPr id="16" name="15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0102" y="2584336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7" name="Cuadro de texto 2"/>
              <p:cNvSpPr txBox="1">
                <a:spLocks noChangeArrowheads="1"/>
              </p:cNvSpPr>
              <p:nvPr/>
            </p:nvSpPr>
            <p:spPr bwMode="auto">
              <a:xfrm>
                <a:off x="4034622" y="2492896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Coordinador Admón.</a:t>
                </a:r>
              </a:p>
            </p:txBody>
          </p:sp>
          <p:sp>
            <p:nvSpPr>
              <p:cNvPr id="18" name="17 Rectángulo"/>
              <p:cNvSpPr/>
              <p:nvPr/>
            </p:nvSpPr>
            <p:spPr>
              <a:xfrm>
                <a:off x="3338662" y="3022486"/>
                <a:ext cx="1800860" cy="24765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 err="1">
                    <a:effectLst/>
                    <a:ea typeface="Calibri"/>
                    <a:cs typeface="Times New Roman"/>
                  </a:rPr>
                  <a:t>Nissi</a:t>
                </a: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 </a:t>
                </a:r>
                <a:r>
                  <a:rPr lang="es-MX" sz="1100" kern="100" dirty="0" err="1">
                    <a:effectLst/>
                    <a:ea typeface="Calibri"/>
                    <a:cs typeface="Times New Roman"/>
                  </a:rPr>
                  <a:t>Jazziel</a:t>
                </a: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 Ramírez </a:t>
                </a:r>
                <a:r>
                  <a:rPr lang="es-MX" sz="1100" kern="100" dirty="0" err="1">
                    <a:effectLst/>
                    <a:ea typeface="Calibri"/>
                    <a:cs typeface="Times New Roman"/>
                  </a:rPr>
                  <a:t>Alvarez</a:t>
                </a:r>
                <a:endParaRPr lang="es-MX" sz="1100" kern="100" dirty="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9" name="4 Grupo"/>
            <p:cNvGrpSpPr/>
            <p:nvPr/>
          </p:nvGrpSpPr>
          <p:grpSpPr>
            <a:xfrm>
              <a:off x="744855" y="3433053"/>
              <a:ext cx="1751330" cy="764540"/>
              <a:chOff x="0" y="0"/>
              <a:chExt cx="1751330" cy="764540"/>
            </a:xfrm>
          </p:grpSpPr>
          <p:pic>
            <p:nvPicPr>
              <p:cNvPr id="20" name="19 Imagen" descr="C:\Users\Administrador\Downloads\login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20" y="83820"/>
                <a:ext cx="518160" cy="51054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1" name="Cuadro de texto 2"/>
              <p:cNvSpPr txBox="1">
                <a:spLocks noChangeArrowheads="1"/>
              </p:cNvSpPr>
              <p:nvPr/>
            </p:nvSpPr>
            <p:spPr bwMode="auto">
              <a:xfrm>
                <a:off x="632460" y="0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>
                    <a:effectLst/>
                    <a:latin typeface="Calibri"/>
                    <a:ea typeface="Calibri"/>
                    <a:cs typeface="Times New Roman"/>
                  </a:rPr>
                  <a:t>Auxiliar Contable </a:t>
                </a:r>
              </a:p>
            </p:txBody>
          </p:sp>
          <p:sp>
            <p:nvSpPr>
              <p:cNvPr id="22" name="21 Rectángulo"/>
              <p:cNvSpPr/>
              <p:nvPr/>
            </p:nvSpPr>
            <p:spPr>
              <a:xfrm>
                <a:off x="0" y="533400"/>
                <a:ext cx="1751330" cy="23114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Maricela Contreras Martínez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89" name="88 Grupo"/>
            <p:cNvGrpSpPr/>
            <p:nvPr/>
          </p:nvGrpSpPr>
          <p:grpSpPr>
            <a:xfrm>
              <a:off x="6170930" y="3421623"/>
              <a:ext cx="1800860" cy="784225"/>
              <a:chOff x="6170930" y="3731121"/>
              <a:chExt cx="1800860" cy="784225"/>
            </a:xfrm>
          </p:grpSpPr>
          <p:pic>
            <p:nvPicPr>
              <p:cNvPr id="23" name="22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2845" y="3842246"/>
                <a:ext cx="55880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4" name="Cuadro de texto 2"/>
              <p:cNvSpPr txBox="1">
                <a:spLocks noChangeArrowheads="1"/>
              </p:cNvSpPr>
              <p:nvPr/>
            </p:nvSpPr>
            <p:spPr bwMode="auto">
              <a:xfrm>
                <a:off x="6840855" y="3731121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>
                    <a:effectLst/>
                    <a:latin typeface="Calibri"/>
                    <a:ea typeface="Calibri"/>
                    <a:cs typeface="Times New Roman"/>
                  </a:rPr>
                  <a:t>Auxiliar Administrativo </a:t>
                </a:r>
              </a:p>
            </p:txBody>
          </p:sp>
          <p:sp>
            <p:nvSpPr>
              <p:cNvPr id="25" name="24 Rectángulo"/>
              <p:cNvSpPr/>
              <p:nvPr/>
            </p:nvSpPr>
            <p:spPr>
              <a:xfrm>
                <a:off x="6170930" y="4277856"/>
                <a:ext cx="180086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Claudia Elizabeth Tovar Torres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02" name="101 Grupo"/>
            <p:cNvGrpSpPr/>
            <p:nvPr/>
          </p:nvGrpSpPr>
          <p:grpSpPr>
            <a:xfrm>
              <a:off x="3455880" y="4599915"/>
              <a:ext cx="1789430" cy="765810"/>
              <a:chOff x="3404870" y="4801731"/>
              <a:chExt cx="1789430" cy="765810"/>
            </a:xfrm>
          </p:grpSpPr>
          <p:pic>
            <p:nvPicPr>
              <p:cNvPr id="26" name="25 Imagen" descr="C:\Users\Administrador\Downloads\login.pn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1865" y="4891901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7" name="Cuadro de texto 2"/>
              <p:cNvSpPr txBox="1">
                <a:spLocks noChangeArrowheads="1"/>
              </p:cNvSpPr>
              <p:nvPr/>
            </p:nvSpPr>
            <p:spPr bwMode="auto">
              <a:xfrm>
                <a:off x="4089079" y="4801731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Responsable Área Técnica </a:t>
                </a:r>
              </a:p>
            </p:txBody>
          </p:sp>
          <p:sp>
            <p:nvSpPr>
              <p:cNvPr id="28" name="27 Rectángulo"/>
              <p:cNvSpPr/>
              <p:nvPr/>
            </p:nvSpPr>
            <p:spPr>
              <a:xfrm>
                <a:off x="3404870" y="5330051"/>
                <a:ext cx="178943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José Nieves Martínez Zapata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03" name="102 Grupo"/>
            <p:cNvGrpSpPr/>
            <p:nvPr/>
          </p:nvGrpSpPr>
          <p:grpSpPr>
            <a:xfrm>
              <a:off x="650875" y="4624154"/>
              <a:ext cx="1809115" cy="749062"/>
              <a:chOff x="650875" y="4882614"/>
              <a:chExt cx="1809115" cy="749062"/>
            </a:xfrm>
          </p:grpSpPr>
          <p:pic>
            <p:nvPicPr>
              <p:cNvPr id="29" name="28 Imagen" descr="C:\Users\Administrador\Downloads\login.pn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696" y="4923254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0" name="Cuadro de texto 2"/>
              <p:cNvSpPr txBox="1">
                <a:spLocks noChangeArrowheads="1"/>
              </p:cNvSpPr>
              <p:nvPr/>
            </p:nvSpPr>
            <p:spPr bwMode="auto">
              <a:xfrm>
                <a:off x="653708" y="4882614"/>
                <a:ext cx="110998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Chofer Pipa </a:t>
                </a:r>
              </a:p>
            </p:txBody>
          </p:sp>
          <p:sp>
            <p:nvSpPr>
              <p:cNvPr id="31" name="30 Rectángulo"/>
              <p:cNvSpPr/>
              <p:nvPr/>
            </p:nvSpPr>
            <p:spPr>
              <a:xfrm>
                <a:off x="650875" y="5382121"/>
                <a:ext cx="1809115" cy="24955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J. Guadalupe Gámez Mares </a:t>
                </a:r>
              </a:p>
            </p:txBody>
          </p:sp>
        </p:grpSp>
        <p:grpSp>
          <p:nvGrpSpPr>
            <p:cNvPr id="101" name="100 Grupo"/>
            <p:cNvGrpSpPr/>
            <p:nvPr/>
          </p:nvGrpSpPr>
          <p:grpSpPr>
            <a:xfrm>
              <a:off x="3443124" y="5688006"/>
              <a:ext cx="1788160" cy="772160"/>
              <a:chOff x="6144040" y="4722388"/>
              <a:chExt cx="1788160" cy="772160"/>
            </a:xfrm>
          </p:grpSpPr>
          <p:pic>
            <p:nvPicPr>
              <p:cNvPr id="32" name="31 Imagen" descr="C:\Users\Administrador\Downloads\login.pn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0400" y="4808113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3" name="Cuadro de texto 2"/>
              <p:cNvSpPr txBox="1">
                <a:spLocks noChangeArrowheads="1"/>
              </p:cNvSpPr>
              <p:nvPr/>
            </p:nvSpPr>
            <p:spPr bwMode="auto">
              <a:xfrm>
                <a:off x="6645055" y="4722388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>
                    <a:effectLst/>
                    <a:latin typeface="Calibri"/>
                    <a:ea typeface="Calibri"/>
                    <a:cs typeface="Times New Roman"/>
                  </a:rPr>
                  <a:t>Ayudante Técnico </a:t>
                </a:r>
              </a:p>
            </p:txBody>
          </p:sp>
          <p:sp>
            <p:nvSpPr>
              <p:cNvPr id="34" name="33 Rectángulo"/>
              <p:cNvSpPr/>
              <p:nvPr/>
            </p:nvSpPr>
            <p:spPr>
              <a:xfrm>
                <a:off x="6144040" y="5244993"/>
                <a:ext cx="1788160" cy="24955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>
                    <a:effectLst/>
                    <a:ea typeface="Calibri"/>
                    <a:cs typeface="Times New Roman"/>
                  </a:rPr>
                  <a:t>Victor Monsivais Castillo </a:t>
                </a:r>
              </a:p>
            </p:txBody>
          </p:sp>
        </p:grpSp>
        <p:grpSp>
          <p:nvGrpSpPr>
            <p:cNvPr id="78" name="77 Grupo"/>
            <p:cNvGrpSpPr/>
            <p:nvPr/>
          </p:nvGrpSpPr>
          <p:grpSpPr>
            <a:xfrm>
              <a:off x="3455670" y="75729"/>
              <a:ext cx="1787525" cy="688975"/>
              <a:chOff x="3455670" y="287337"/>
              <a:chExt cx="1787525" cy="688975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3455670" y="805497"/>
                <a:ext cx="1784985" cy="17081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MX"/>
              </a:p>
            </p:txBody>
          </p:sp>
          <p:pic>
            <p:nvPicPr>
              <p:cNvPr id="5" name="4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330" y="373697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5" name="Cuadro de texto 2"/>
              <p:cNvSpPr txBox="1">
                <a:spLocks noChangeArrowheads="1"/>
              </p:cNvSpPr>
              <p:nvPr/>
            </p:nvSpPr>
            <p:spPr bwMode="auto">
              <a:xfrm>
                <a:off x="4138295" y="287337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Junta de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Gobierno</a:t>
                </a:r>
              </a:p>
            </p:txBody>
          </p:sp>
        </p:grpSp>
        <p:cxnSp>
          <p:nvCxnSpPr>
            <p:cNvPr id="36" name="35 Conector recto"/>
            <p:cNvCxnSpPr/>
            <p:nvPr/>
          </p:nvCxnSpPr>
          <p:spPr>
            <a:xfrm flipV="1">
              <a:off x="3179728" y="2117428"/>
              <a:ext cx="1146048" cy="12983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/>
            <p:nvPr/>
          </p:nvCxnSpPr>
          <p:spPr>
            <a:xfrm>
              <a:off x="4348162" y="2125887"/>
              <a:ext cx="1159942" cy="6969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37 Conector recto"/>
            <p:cNvCxnSpPr/>
            <p:nvPr/>
          </p:nvCxnSpPr>
          <p:spPr>
            <a:xfrm flipH="1">
              <a:off x="4346575" y="3284984"/>
              <a:ext cx="0" cy="13906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>
              <a:off x="4369241" y="4221088"/>
              <a:ext cx="0" cy="27114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"/>
            <p:cNvCxnSpPr/>
            <p:nvPr/>
          </p:nvCxnSpPr>
          <p:spPr>
            <a:xfrm>
              <a:off x="2459990" y="4876706"/>
              <a:ext cx="952500" cy="635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"/>
            <p:cNvCxnSpPr/>
            <p:nvPr/>
          </p:nvCxnSpPr>
          <p:spPr>
            <a:xfrm>
              <a:off x="5331855" y="4872896"/>
              <a:ext cx="839075" cy="698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"/>
            <p:cNvCxnSpPr/>
            <p:nvPr/>
          </p:nvCxnSpPr>
          <p:spPr>
            <a:xfrm>
              <a:off x="4389110" y="5365725"/>
              <a:ext cx="0" cy="25839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42 Conector recto"/>
            <p:cNvCxnSpPr/>
            <p:nvPr/>
          </p:nvCxnSpPr>
          <p:spPr>
            <a:xfrm>
              <a:off x="5240655" y="6029001"/>
              <a:ext cx="883065" cy="571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" name="107 Grupo"/>
            <p:cNvGrpSpPr/>
            <p:nvPr/>
          </p:nvGrpSpPr>
          <p:grpSpPr>
            <a:xfrm>
              <a:off x="673383" y="5661248"/>
              <a:ext cx="1810385" cy="791560"/>
              <a:chOff x="452755" y="5684196"/>
              <a:chExt cx="1810385" cy="791560"/>
            </a:xfrm>
          </p:grpSpPr>
          <p:pic>
            <p:nvPicPr>
              <p:cNvPr id="44" name="43 Imagen" descr="C:\Users\Administrador\Downloads\login.pn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435" y="5771826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45" name="Cuadro de texto 2"/>
              <p:cNvSpPr txBox="1">
                <a:spLocks noChangeArrowheads="1"/>
              </p:cNvSpPr>
              <p:nvPr/>
            </p:nvSpPr>
            <p:spPr bwMode="auto">
              <a:xfrm>
                <a:off x="1158240" y="5684196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Ayudante Técnico </a:t>
                </a:r>
              </a:p>
            </p:txBody>
          </p:sp>
          <p:sp>
            <p:nvSpPr>
              <p:cNvPr id="46" name="45 Rectángulo"/>
              <p:cNvSpPr/>
              <p:nvPr/>
            </p:nvSpPr>
            <p:spPr>
              <a:xfrm>
                <a:off x="452755" y="6201436"/>
                <a:ext cx="1788160" cy="27432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Cesar Serrato Viera  </a:t>
                </a:r>
              </a:p>
            </p:txBody>
          </p:sp>
        </p:grpSp>
        <p:cxnSp>
          <p:nvCxnSpPr>
            <p:cNvPr id="47" name="46 Conector recto"/>
            <p:cNvCxnSpPr/>
            <p:nvPr/>
          </p:nvCxnSpPr>
          <p:spPr>
            <a:xfrm flipV="1">
              <a:off x="2541905" y="6029001"/>
              <a:ext cx="888197" cy="571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" name="103 Grupo"/>
            <p:cNvGrpSpPr/>
            <p:nvPr/>
          </p:nvGrpSpPr>
          <p:grpSpPr>
            <a:xfrm>
              <a:off x="6199531" y="4556449"/>
              <a:ext cx="1815465" cy="816767"/>
              <a:chOff x="3524870" y="4797152"/>
              <a:chExt cx="1815465" cy="816767"/>
            </a:xfrm>
          </p:grpSpPr>
          <p:pic>
            <p:nvPicPr>
              <p:cNvPr id="49" name="48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6016" y="4851246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0" name="Cuadro de texto 2"/>
              <p:cNvSpPr txBox="1">
                <a:spLocks noChangeArrowheads="1"/>
              </p:cNvSpPr>
              <p:nvPr/>
            </p:nvSpPr>
            <p:spPr bwMode="auto">
              <a:xfrm>
                <a:off x="3539108" y="4797152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Chofer Pipa </a:t>
                </a:r>
              </a:p>
            </p:txBody>
          </p:sp>
          <p:sp>
            <p:nvSpPr>
              <p:cNvPr id="51" name="50 Rectángulo"/>
              <p:cNvSpPr/>
              <p:nvPr/>
            </p:nvSpPr>
            <p:spPr>
              <a:xfrm>
                <a:off x="3524870" y="5364364"/>
                <a:ext cx="1815465" cy="24955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Cipriano Tristán Medrano</a:t>
                </a:r>
              </a:p>
            </p:txBody>
          </p:sp>
        </p:grpSp>
        <p:grpSp>
          <p:nvGrpSpPr>
            <p:cNvPr id="88" name="87 Grupo"/>
            <p:cNvGrpSpPr/>
            <p:nvPr/>
          </p:nvGrpSpPr>
          <p:grpSpPr>
            <a:xfrm>
              <a:off x="3347204" y="3457818"/>
              <a:ext cx="1800860" cy="763270"/>
              <a:chOff x="3491230" y="3767316"/>
              <a:chExt cx="1800860" cy="763270"/>
            </a:xfrm>
          </p:grpSpPr>
          <p:pic>
            <p:nvPicPr>
              <p:cNvPr id="52" name="51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4008" y="3851136"/>
                <a:ext cx="55880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3" name="Cuadro de texto 2"/>
              <p:cNvSpPr txBox="1">
                <a:spLocks noChangeArrowheads="1"/>
              </p:cNvSpPr>
              <p:nvPr/>
            </p:nvSpPr>
            <p:spPr bwMode="auto">
              <a:xfrm>
                <a:off x="3539108" y="3767316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Auxiliar Área Comercial </a:t>
                </a:r>
              </a:p>
            </p:txBody>
          </p:sp>
          <p:sp>
            <p:nvSpPr>
              <p:cNvPr id="54" name="53 Rectángulo"/>
              <p:cNvSpPr/>
              <p:nvPr/>
            </p:nvSpPr>
            <p:spPr>
              <a:xfrm>
                <a:off x="3491230" y="4293096"/>
                <a:ext cx="180086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Abril Neftali Monsivais Alvarez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cxnSp>
          <p:nvCxnSpPr>
            <p:cNvPr id="55" name="54 Conector recto"/>
            <p:cNvCxnSpPr/>
            <p:nvPr/>
          </p:nvCxnSpPr>
          <p:spPr>
            <a:xfrm>
              <a:off x="5194300" y="3802623"/>
              <a:ext cx="929420" cy="1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>
              <a:off x="2541905" y="3819768"/>
              <a:ext cx="937895" cy="698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57 Imagen" descr="C:\Users\Administrador\Downloads\login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5704778"/>
              <a:ext cx="521970" cy="52197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9" name="Cuadro de texto 2"/>
            <p:cNvSpPr txBox="1">
              <a:spLocks noChangeArrowheads="1"/>
            </p:cNvSpPr>
            <p:nvPr/>
          </p:nvSpPr>
          <p:spPr bwMode="auto">
            <a:xfrm>
              <a:off x="6866890" y="5615878"/>
              <a:ext cx="1104900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latin typeface="Calibri"/>
                  <a:ea typeface="Calibri"/>
                  <a:cs typeface="Times New Roman"/>
                </a:rPr>
                <a:t>Ayudante Técnico </a:t>
              </a:r>
            </a:p>
          </p:txBody>
        </p:sp>
        <p:sp>
          <p:nvSpPr>
            <p:cNvPr id="60" name="59 Rectángulo"/>
            <p:cNvSpPr/>
            <p:nvPr/>
          </p:nvSpPr>
          <p:spPr>
            <a:xfrm>
              <a:off x="6156176" y="6237312"/>
              <a:ext cx="1918206" cy="26895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 dirty="0">
                  <a:effectLst/>
                  <a:ea typeface="Calibri"/>
                  <a:cs typeface="Times New Roman"/>
                </a:rPr>
                <a:t> Gumaro Martínez </a:t>
              </a:r>
              <a:r>
                <a:rPr lang="es-MX" sz="1100" kern="100" dirty="0" smtClean="0">
                  <a:effectLst/>
                  <a:ea typeface="Calibri"/>
                  <a:cs typeface="Times New Roman"/>
                </a:rPr>
                <a:t>Alvarado</a:t>
              </a:r>
              <a:r>
                <a:rPr lang="es-MX" sz="1100" kern="100" dirty="0">
                  <a:effectLst/>
                  <a:ea typeface="Calibri"/>
                  <a:cs typeface="Times New Roman"/>
                </a:rPr>
                <a:t> </a:t>
              </a:r>
            </a:p>
          </p:txBody>
        </p:sp>
        <p:cxnSp>
          <p:nvCxnSpPr>
            <p:cNvPr id="61" name="60 Conector recto"/>
            <p:cNvCxnSpPr/>
            <p:nvPr/>
          </p:nvCxnSpPr>
          <p:spPr>
            <a:xfrm flipH="1">
              <a:off x="4348162" y="764704"/>
              <a:ext cx="2223" cy="302096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5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152400" y="609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MX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7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r>
              <a:rPr kumimoji="0" lang="es-MX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MX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70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r>
              <a:rPr kumimoji="0" lang="es-MX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MX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72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r>
              <a:rPr kumimoji="0" lang="es-MX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MX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80"/>
          <p:cNvSpPr>
            <a:spLocks noChangeArrowheads="1"/>
          </p:cNvSpPr>
          <p:nvPr/>
        </p:nvSpPr>
        <p:spPr bwMode="auto">
          <a:xfrm>
            <a:off x="152400" y="1524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72" name="Rectangle 86"/>
          <p:cNvSpPr>
            <a:spLocks noChangeArrowheads="1"/>
          </p:cNvSpPr>
          <p:nvPr/>
        </p:nvSpPr>
        <p:spPr bwMode="auto">
          <a:xfrm>
            <a:off x="152400" y="2438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100"/>
          <p:cNvSpPr>
            <a:spLocks noChangeArrowheads="1"/>
          </p:cNvSpPr>
          <p:nvPr/>
        </p:nvSpPr>
        <p:spPr bwMode="auto">
          <a:xfrm>
            <a:off x="15240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96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81</Words>
  <Application>Microsoft Office PowerPoint</Application>
  <PresentationFormat>Presentación en pantalla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LENOVO</cp:lastModifiedBy>
  <cp:revision>6</cp:revision>
  <dcterms:created xsi:type="dcterms:W3CDTF">2025-01-24T17:11:22Z</dcterms:created>
  <dcterms:modified xsi:type="dcterms:W3CDTF">2025-01-25T02:39:47Z</dcterms:modified>
</cp:coreProperties>
</file>