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9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05980F-E377-86A8-FA7F-F57CC651EE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EF7ECFA-89F7-E8F4-D69B-D9C2B89727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101F04-EB90-5E3D-FDC8-70D54409A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959BD-6D5A-4A40-BC64-55985B7D398F}" type="datetimeFigureOut">
              <a:rPr lang="es-MX" smtClean="0"/>
              <a:t>23/04/2025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8643F59-A515-E12D-11BA-A662D15CF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254B97C-B4C5-F7BE-7071-047AA540C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D1862-3A2B-4582-B534-967F6891586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42793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CE45D0-2F9F-111D-A905-4838EDE0E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264801-1B27-56C2-CC1A-2703115B2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44818C-D145-F903-F2A9-9CAB2E416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959BD-6D5A-4A40-BC64-55985B7D398F}" type="datetimeFigureOut">
              <a:rPr lang="es-MX" smtClean="0"/>
              <a:t>23/04/2025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FF102E-FFDC-285C-6F16-4D34A45BE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9FDC22-AD8E-2101-9E0E-3E5356BED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D1862-3A2B-4582-B534-967F6891586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51228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D8136E-E8EA-FEA9-0874-0C21EF4F5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C6F9368-0DC2-E84C-64E8-44EE71119E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717F9ED-61A7-0E93-EB92-AB5BFDFB3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959BD-6D5A-4A40-BC64-55985B7D398F}" type="datetimeFigureOut">
              <a:rPr lang="es-MX" smtClean="0"/>
              <a:t>23/04/2025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DF3D8D0-C9AD-849E-C426-41979B0AD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23F768-4E22-5026-1198-5619BB649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D1862-3A2B-4582-B534-967F6891586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6374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52C69B-AE19-65AD-69FE-73E40EC5E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BEA8D6-7C49-13C6-99C2-5F24B748E2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DB3DC1E-98C2-8C46-F491-F7F9CF5F4F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36E4B0A-2AAB-02C2-8452-5FE13D100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959BD-6D5A-4A40-BC64-55985B7D398F}" type="datetimeFigureOut">
              <a:rPr lang="es-MX" smtClean="0"/>
              <a:t>23/04/2025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AB98C97-AF9B-DC02-8A42-C4D542D8D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8A4D8B3-015C-025B-108A-1930227DE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D1862-3A2B-4582-B534-967F6891586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38621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26CC09-1104-6C44-DF3E-1DD6E2917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0A04711-30E5-188F-DBF7-9EF34FEBAC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2C77CA0-EBF7-3ABB-CC5A-9969CBB52F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E6F2E91-BA36-15FA-1436-4993CE67A2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9DB809D-8703-81B7-396A-60F2F160AA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767AB68-3DAF-FD16-E08C-E15D12CC9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959BD-6D5A-4A40-BC64-55985B7D398F}" type="datetimeFigureOut">
              <a:rPr lang="es-MX" smtClean="0"/>
              <a:t>23/04/2025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76A2BEB-61C3-6033-3AF0-319442B2E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91B8F49-11AA-BC61-EFD6-3C7B67FF2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D1862-3A2B-4582-B534-967F6891586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8475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65F81B-6C2D-6307-D8F8-73495F242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3DC9B35-FCCD-B93F-137E-3CDA468F7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959BD-6D5A-4A40-BC64-55985B7D398F}" type="datetimeFigureOut">
              <a:rPr lang="es-MX" smtClean="0"/>
              <a:t>23/04/2025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4DBBE16-6DD5-B7B9-89FA-552DFAF1C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0AB1828-5FCB-09DF-5005-ED569DDC0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D1862-3A2B-4582-B534-967F6891586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9871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8BDF0AB-CCB6-AACB-70B8-FF9E1E0CE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959BD-6D5A-4A40-BC64-55985B7D398F}" type="datetimeFigureOut">
              <a:rPr lang="es-MX" smtClean="0"/>
              <a:t>23/04/2025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FC16B62-A5AF-B697-D4EC-EED0CC20F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4EA8C9D-49C4-D4C4-E66B-093CFDF7F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D1862-3A2B-4582-B534-967F6891586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74767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C22B39-7527-6138-DE69-F154D4CFB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745CCF-C225-DA2F-7B6A-4500B284C7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3172631-179B-FA7A-F23A-7541B21B23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642EC36-F61D-560C-3C9C-23B73FFE3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959BD-6D5A-4A40-BC64-55985B7D398F}" type="datetimeFigureOut">
              <a:rPr lang="es-MX" smtClean="0"/>
              <a:t>23/04/2025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4CD263-2EFB-7702-057D-8667D8149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C8702F9-AB54-546F-7F8D-EFF629D71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D1862-3A2B-4582-B534-967F6891586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7177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9CB758-7E3D-F809-F0FF-716DDDFAD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413B5AC-A517-BFB1-E996-6A0C3A3693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0FF7BC4-8A4E-6AEA-8A04-863525DE1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43A59E3-E62A-3BD7-66A5-425F8D759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959BD-6D5A-4A40-BC64-55985B7D398F}" type="datetimeFigureOut">
              <a:rPr lang="es-MX" smtClean="0"/>
              <a:t>23/04/2025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266508B-89B2-146D-BC38-6468ADDDD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6D13FE3-0958-51E3-3E24-39A9500B3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D1862-3A2B-4582-B534-967F6891586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22141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735A72-2F04-CF77-3998-BD198694C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1961BF9-7626-D73C-AB7C-C7B75B2193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744ADB-322C-6E5D-80D6-96052413D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959BD-6D5A-4A40-BC64-55985B7D398F}" type="datetimeFigureOut">
              <a:rPr lang="es-MX" smtClean="0"/>
              <a:t>23/04/2025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3462057-A6CA-17E9-888A-9462214A1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D394CD-17FA-6363-2A32-9890809E2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D1862-3A2B-4582-B534-967F6891586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94583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537D7AE-CCED-5515-F21B-3BEAE05A40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E5AF79A-4969-CDE4-5435-A6E1C74830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2A60D3-C482-FFB7-21C1-13E4B5D79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959BD-6D5A-4A40-BC64-55985B7D398F}" type="datetimeFigureOut">
              <a:rPr lang="es-MX" smtClean="0"/>
              <a:t>23/04/2025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2710318-3592-21D6-AD99-FBC60BDA8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D3EFBF-F93A-DD48-F154-651C4E08C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D1862-3A2B-4582-B534-967F6891586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7418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873ADBA-1A0F-77BF-CAAC-E6CF3C00A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078E121-6399-BB34-3185-E7EE7A9ECC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667A6D3-3CA4-030F-8629-3042035E09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D959BD-6D5A-4A40-BC64-55985B7D398F}" type="datetimeFigureOut">
              <a:rPr lang="es-MX" smtClean="0"/>
              <a:t>23/04/2025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6AF2533-1A53-8E2B-E62E-A84CFFFDFD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CA9E03A-5C84-5034-A76C-38372DC64C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5D1862-3A2B-4582-B534-967F6891586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0185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C626FF1D-93ED-011A-8F7D-0330F6939B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097" y="1952419"/>
            <a:ext cx="11507806" cy="2953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1049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Elizabeth Veloz</dc:creator>
  <cp:lastModifiedBy>Elizabeth Veloz</cp:lastModifiedBy>
  <cp:revision>2</cp:revision>
  <dcterms:created xsi:type="dcterms:W3CDTF">2025-04-24T04:44:00Z</dcterms:created>
  <dcterms:modified xsi:type="dcterms:W3CDTF">2025-04-24T05:00:51Z</dcterms:modified>
</cp:coreProperties>
</file>