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02/10/2024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29696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02/10/2024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36888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2396FE7E-6337-47BD-9436-B38F10CC83A1}" type="datetimeFigureOut">
              <a:rPr lang="es-MX" smtClean="0"/>
              <a:t>02/10/2024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216617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396FE7E-6337-47BD-9436-B38F10CC83A1}" type="datetimeFigureOut">
              <a:rPr lang="es-MX" smtClean="0"/>
              <a:t>02/10/2024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985734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396FE7E-6337-47BD-9436-B38F10CC83A1}" type="datetimeFigureOut">
              <a:rPr lang="es-MX" smtClean="0"/>
              <a:t>02/10/2024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54153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396FE7E-6337-47BD-9436-B38F10CC83A1}" type="datetimeFigureOut">
              <a:rPr lang="es-MX" smtClean="0"/>
              <a:t>02/10/2024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3852361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6FE7E-6337-47BD-9436-B38F10CC83A1}" type="datetimeFigureOut">
              <a:rPr lang="es-MX" smtClean="0"/>
              <a:t>02/10/2024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919770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396FE7E-6337-47BD-9436-B38F10CC83A1}" type="datetimeFigureOut">
              <a:rPr lang="es-MX" smtClean="0"/>
              <a:t>02/10/2024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1940668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396FE7E-6337-47BD-9436-B38F10CC83A1}" type="datetimeFigureOut">
              <a:rPr lang="es-MX" smtClean="0"/>
              <a:t>02/10/2024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716425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02/10/2024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835855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396FE7E-6337-47BD-9436-B38F10CC83A1}" type="datetimeFigureOut">
              <a:rPr lang="es-MX" smtClean="0"/>
              <a:t>02/10/2024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CE435E-D715-420F-951E-3633F88D482A}" type="slidenum">
              <a:rPr lang="es-MX" smtClean="0"/>
              <a:t>‹Nº›</a:t>
            </a:fld>
            <a:endParaRPr lang="es-MX"/>
          </a:p>
        </p:txBody>
      </p:sp>
    </p:spTree>
    <p:extLst>
      <p:ext uri="{BB962C8B-B14F-4D97-AF65-F5344CB8AC3E}">
        <p14:creationId xmlns:p14="http://schemas.microsoft.com/office/powerpoint/2010/main" val="61156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6FE7E-6337-47BD-9436-B38F10CC83A1}" type="datetimeFigureOut">
              <a:rPr lang="es-MX" smtClean="0"/>
              <a:t>02/10/2024</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CE435E-D715-420F-951E-3633F88D482A}" type="slidenum">
              <a:rPr lang="es-MX" smtClean="0"/>
              <a:t>‹Nº›</a:t>
            </a:fld>
            <a:endParaRPr lang="es-MX"/>
          </a:p>
        </p:txBody>
      </p:sp>
    </p:spTree>
    <p:extLst>
      <p:ext uri="{BB962C8B-B14F-4D97-AF65-F5344CB8AC3E}">
        <p14:creationId xmlns:p14="http://schemas.microsoft.com/office/powerpoint/2010/main" val="2043315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872" y="397165"/>
            <a:ext cx="8432800" cy="155459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572654" y="2893797"/>
            <a:ext cx="8285018" cy="1938992"/>
          </a:xfrm>
          <a:prstGeom prst="rect">
            <a:avLst/>
          </a:prstGeom>
        </p:spPr>
        <p:txBody>
          <a:bodyPr wrap="square">
            <a:spAutoFit/>
          </a:bodyPr>
          <a:lstStyle/>
          <a:p>
            <a:pPr algn="ctr">
              <a:spcAft>
                <a:spcPts val="0"/>
              </a:spcAft>
            </a:pPr>
            <a:r>
              <a:rPr lang="es-ES" sz="2800" b="1" u="sng" dirty="0" smtClean="0">
                <a:effectLst/>
                <a:latin typeface="Calibri" panose="020F0502020204030204" pitchFamily="34" charset="0"/>
                <a:ea typeface="Times New Roman" panose="02020603050405020304" pitchFamily="18" charset="0"/>
              </a:rPr>
              <a:t>Artículo 86 fracción XIV</a:t>
            </a:r>
            <a:endParaRPr lang="es-MX" sz="1400" dirty="0" smtClean="0">
              <a:effectLst/>
              <a:latin typeface="Times New Roman" panose="02020603050405020304" pitchFamily="18" charset="0"/>
              <a:ea typeface="Times New Roman" panose="02020603050405020304" pitchFamily="18" charset="0"/>
            </a:endParaRPr>
          </a:p>
          <a:p>
            <a:pPr>
              <a:spcAft>
                <a:spcPts val="0"/>
              </a:spcAft>
            </a:pPr>
            <a:r>
              <a:rPr lang="es-ES" sz="2000" b="1" dirty="0" smtClean="0">
                <a:effectLst/>
                <a:latin typeface="Times New Roman" panose="02020603050405020304" pitchFamily="18" charset="0"/>
                <a:ea typeface="Times New Roman" panose="02020603050405020304" pitchFamily="18" charset="0"/>
              </a:rPr>
              <a:t> </a:t>
            </a:r>
          </a:p>
          <a:p>
            <a:pPr algn="just">
              <a:spcAft>
                <a:spcPts val="0"/>
              </a:spcAft>
            </a:pPr>
            <a:r>
              <a:rPr lang="es-ES" dirty="0" smtClean="0"/>
              <a:t>En este período el H. Congreso del Estado de San Luis Potosí no ha generado Criterios de Asignación del Presupuesto </a:t>
            </a:r>
            <a:r>
              <a:rPr lang="es-ES" dirty="0" smtClean="0"/>
              <a:t>a </a:t>
            </a:r>
            <a:r>
              <a:rPr lang="es-ES" smtClean="0"/>
              <a:t>la Diputación </a:t>
            </a:r>
            <a:r>
              <a:rPr lang="es-ES" dirty="0" smtClean="0"/>
              <a:t>Permanente </a:t>
            </a:r>
            <a:r>
              <a:rPr lang="es-ES" dirty="0" smtClean="0"/>
              <a:t>de conformidad a lo establecido en el Art. 17, fracción III de la Ley Orgánica del Poder Legislativo del Estado de San Luis Potosí, por tal motivo no hay información que reportar en este mes.</a:t>
            </a:r>
            <a:endParaRPr lang="es-MX"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337673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4</Words>
  <Application>Microsoft Office PowerPoint</Application>
  <PresentationFormat>Presentación en pantalla (4:3)</PresentationFormat>
  <Paragraphs>3</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Calibri Light</vt:lpstr>
      <vt:lpstr>Times New Roman</vt:lpstr>
      <vt:lpstr>Tema de Office</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L´INM</dc:creator>
  <cp:lastModifiedBy>L´INM</cp:lastModifiedBy>
  <cp:revision>9</cp:revision>
  <dcterms:created xsi:type="dcterms:W3CDTF">2024-09-30T18:09:04Z</dcterms:created>
  <dcterms:modified xsi:type="dcterms:W3CDTF">2024-10-02T20:12:18Z</dcterms:modified>
</cp:coreProperties>
</file>