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120" d="100"/>
          <a:sy n="120" d="100"/>
        </p:scale>
        <p:origin x="1134" y="8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31 DE ENERO 2025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821781" y="3244728"/>
            <a:ext cx="131921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 LIC. JORGE DANIEL HERNANDEZ DELGADILLO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5"/>
            <a:ext cx="1387475" cy="501650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23938" y="2233613"/>
            <a:ext cx="14589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Órgano Interno de Control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079500" y="4793910"/>
            <a:ext cx="138906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ELIZABETH ROCHA  RAMIREZ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Director de la Unidad de Planeación Estratégica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LEM. JUAN ARTURO CHAVEZ GAYTAN 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Comercialización</a:t>
            </a:r>
            <a:endParaRPr lang="es-MX" altLang="es-MX" sz="80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25550" y="7745413"/>
            <a:ext cx="107156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C. BRENDA IRELIA ARRIAGA AGUILAR 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77100"/>
            <a:ext cx="919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Mantenimiento</a:t>
            </a:r>
          </a:p>
        </p:txBody>
      </p:sp>
      <p:sp>
        <p:nvSpPr>
          <p:cNvPr id="2089" name="Line 32"/>
          <p:cNvSpPr>
            <a:spLocks noChangeShapeType="1"/>
          </p:cNvSpPr>
          <p:nvPr/>
        </p:nvSpPr>
        <p:spPr bwMode="auto">
          <a:xfrm>
            <a:off x="2416175" y="7705725"/>
            <a:ext cx="976313" cy="11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630863" y="7289800"/>
            <a:ext cx="11779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4065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 dirty="0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2100263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93663" y="7754938"/>
            <a:ext cx="11144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LIC. JOSE LUIS GAMA BAZARTE 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508500" y="4454525"/>
            <a:ext cx="11922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de Transparencia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9" name="Line 2"/>
          <p:cNvSpPr>
            <a:spLocks noChangeShapeType="1"/>
          </p:cNvSpPr>
          <p:nvPr/>
        </p:nvSpPr>
        <p:spPr bwMode="auto">
          <a:xfrm>
            <a:off x="1081088" y="4789488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84288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C.P. RAFAEL MUNGUIA GARDUÑO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494213" y="4788024"/>
            <a:ext cx="121761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</a:t>
            </a:r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IC. DIANA AURORA CONTRERAS MARTINEZ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05313" y="4081463"/>
            <a:ext cx="1379537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MAURICIO JARAMILLO PORTALES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4695825" y="7762875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ING. JUAN ANTONIO YEBRA RANGEL</a:t>
            </a: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5275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Text Box 34">
            <a:extLst>
              <a:ext uri="{FF2B5EF4-FFF2-40B4-BE49-F238E27FC236}">
                <a16:creationId xmlns:a16="http://schemas.microsoft.com/office/drawing/2014/main" id="{5193517E-BD71-A51E-AE8B-D7046E83C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7734792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C. JOSE ALJANDRO GALLEGOS COLLAZO 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3" name="Text Box 34">
            <a:extLst>
              <a:ext uri="{FF2B5EF4-FFF2-40B4-BE49-F238E27FC236}">
                <a16:creationId xmlns:a16="http://schemas.microsoft.com/office/drawing/2014/main" id="{5ED5A8D8-C2D5-8832-56C1-DC40B8B30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213" y="7739151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LIC. DANIEL GAMEZ MACIAS </a:t>
            </a:r>
          </a:p>
        </p:txBody>
      </p:sp>
      <p:sp>
        <p:nvSpPr>
          <p:cNvPr id="4" name="Text Box 34">
            <a:extLst>
              <a:ext uri="{FF2B5EF4-FFF2-40B4-BE49-F238E27FC236}">
                <a16:creationId xmlns:a16="http://schemas.microsoft.com/office/drawing/2014/main" id="{9A8BE7B7-94AE-1796-FFA5-27CD1FB64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464" y="7751515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ING. GERARDO LOMELI LBA 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34313</TotalTime>
  <Words>176</Words>
  <Application>Microsoft Office PowerPoint</Application>
  <PresentationFormat>Presentación en pantalla 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Arial Unicode MS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Lizet Salazar Castillo</cp:lastModifiedBy>
  <cp:revision>130</cp:revision>
  <cp:lastPrinted>2022-11-14T19:54:05Z</cp:lastPrinted>
  <dcterms:created xsi:type="dcterms:W3CDTF">2016-07-01T18:00:35Z</dcterms:created>
  <dcterms:modified xsi:type="dcterms:W3CDTF">2025-02-05T19:59:32Z</dcterms:modified>
</cp:coreProperties>
</file>