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</p:sldIdLst>
  <p:sldSz cx="10799763" cy="1440021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93" d="100"/>
          <a:sy n="93" d="100"/>
        </p:scale>
        <p:origin x="366" y="-4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B6F2A9-02C9-4ECC-83E7-488C09E3DE9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3A0DEA6-0799-454D-A2B1-595B7758DD6A}">
      <dgm:prSet phldrT="[Texto]"/>
      <dgm:spPr/>
      <dgm:t>
        <a:bodyPr/>
        <a:lstStyle/>
        <a:p>
          <a:r>
            <a:rPr lang="es-ES" b="1" dirty="0" smtClean="0">
              <a:latin typeface="Arial Black" panose="020B0A04020102020204" pitchFamily="34" charset="0"/>
              <a:cs typeface="Arial" panose="020B0604020202020204" pitchFamily="34" charset="0"/>
            </a:rPr>
            <a:t>DIRECTOR DE RECURSOS HUMANOS Y MATERIALES</a:t>
          </a:r>
        </a:p>
        <a:p>
          <a:r>
            <a:rPr lang="es-ES" dirty="0" smtClean="0">
              <a:latin typeface="Century Gothic" panose="020B0502020202020204" pitchFamily="34" charset="0"/>
              <a:cs typeface="Arial" panose="020B0604020202020204" pitchFamily="34" charset="0"/>
            </a:rPr>
            <a:t>RUBEN ADOLFO FLORES MORALES</a:t>
          </a:r>
          <a:endParaRPr lang="es-ES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6C0A215C-035A-4F04-BE2C-C00607618B04}" type="parTrans" cxnId="{32DADDB7-23F5-44DF-85CE-6E15841C023F}">
      <dgm:prSet/>
      <dgm:spPr/>
      <dgm:t>
        <a:bodyPr/>
        <a:lstStyle/>
        <a:p>
          <a:endParaRPr lang="es-ES"/>
        </a:p>
      </dgm:t>
    </dgm:pt>
    <dgm:pt modelId="{7C5EB765-DD6F-4FA2-B26F-19238C19ECB4}" type="sibTrans" cxnId="{32DADDB7-23F5-44DF-85CE-6E15841C023F}">
      <dgm:prSet/>
      <dgm:spPr/>
      <dgm:t>
        <a:bodyPr/>
        <a:lstStyle/>
        <a:p>
          <a:endParaRPr lang="es-ES"/>
        </a:p>
      </dgm:t>
    </dgm:pt>
    <dgm:pt modelId="{DBD6353B-0276-43FA-AC60-710998A7A319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ASESOR JURIDICO</a:t>
          </a:r>
        </a:p>
        <a:p>
          <a:r>
            <a:rPr lang="es-ES" dirty="0" smtClean="0">
              <a:latin typeface="Century Gothic" panose="020B0502020202020204" pitchFamily="34" charset="0"/>
            </a:rPr>
            <a:t>YENISARET SANDOVAL RIVERA</a:t>
          </a:r>
          <a:endParaRPr lang="es-ES" dirty="0">
            <a:latin typeface="Century Gothic" panose="020B0502020202020204" pitchFamily="34" charset="0"/>
          </a:endParaRPr>
        </a:p>
      </dgm:t>
    </dgm:pt>
    <dgm:pt modelId="{EA641AEF-6334-40AC-9320-2804D2A56766}" type="parTrans" cxnId="{52DD2D41-23C7-4B26-B257-186FCBA3DA27}">
      <dgm:prSet/>
      <dgm:spPr/>
      <dgm:t>
        <a:bodyPr/>
        <a:lstStyle/>
        <a:p>
          <a:endParaRPr lang="es-ES"/>
        </a:p>
      </dgm:t>
    </dgm:pt>
    <dgm:pt modelId="{19D7A955-122C-4D49-B1F6-9706CEBCF0C9}" type="sibTrans" cxnId="{52DD2D41-23C7-4B26-B257-186FCBA3DA27}">
      <dgm:prSet/>
      <dgm:spPr/>
      <dgm:t>
        <a:bodyPr/>
        <a:lstStyle/>
        <a:p>
          <a:endParaRPr lang="es-ES"/>
        </a:p>
      </dgm:t>
    </dgm:pt>
    <dgm:pt modelId="{98AAE0F5-8963-4A88-8719-35F5E8C5FC6C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AUXILIAR ADMINISTRATIVO</a:t>
          </a:r>
          <a:endParaRPr lang="es-ES" dirty="0">
            <a:latin typeface="Arial Black" panose="020B0A04020102020204" pitchFamily="34" charset="0"/>
          </a:endParaRPr>
        </a:p>
      </dgm:t>
    </dgm:pt>
    <dgm:pt modelId="{952400B7-2C4F-437E-80A0-A3DB879E0CD9}" type="parTrans" cxnId="{71FC6945-C54F-47CC-8303-6459B1C8FAA4}">
      <dgm:prSet/>
      <dgm:spPr/>
      <dgm:t>
        <a:bodyPr/>
        <a:lstStyle/>
        <a:p>
          <a:endParaRPr lang="es-ES"/>
        </a:p>
      </dgm:t>
    </dgm:pt>
    <dgm:pt modelId="{3C04AF26-67BB-4B08-83AC-7F9593817720}" type="sibTrans" cxnId="{71FC6945-C54F-47CC-8303-6459B1C8FAA4}">
      <dgm:prSet/>
      <dgm:spPr/>
      <dgm:t>
        <a:bodyPr/>
        <a:lstStyle/>
        <a:p>
          <a:endParaRPr lang="es-ES"/>
        </a:p>
      </dgm:t>
    </dgm:pt>
    <dgm:pt modelId="{4C29905C-2625-4FB1-8E8F-FA71121B88C1}">
      <dgm:prSet phldrT="[Texto]"/>
      <dgm:spPr/>
      <dgm:t>
        <a:bodyPr/>
        <a:lstStyle/>
        <a:p>
          <a:r>
            <a:rPr lang="es-ES" dirty="0" smtClean="0">
              <a:latin typeface="Century Gothic" panose="020B0502020202020204" pitchFamily="34" charset="0"/>
            </a:rPr>
            <a:t>MERCEDES</a:t>
          </a:r>
          <a:r>
            <a:rPr lang="es-ES" dirty="0" smtClean="0">
              <a:latin typeface="Bahnschrift SemiBold Condensed" panose="020B0502040204020203" pitchFamily="34" charset="0"/>
            </a:rPr>
            <a:t> </a:t>
          </a:r>
          <a:r>
            <a:rPr lang="es-ES" dirty="0" smtClean="0">
              <a:latin typeface="Century Gothic" panose="020B0502020202020204" pitchFamily="34" charset="0"/>
            </a:rPr>
            <a:t>ROMAN ZENON</a:t>
          </a:r>
          <a:endParaRPr lang="es-ES" dirty="0">
            <a:latin typeface="Century Gothic" panose="020B0502020202020204" pitchFamily="34" charset="0"/>
          </a:endParaRPr>
        </a:p>
      </dgm:t>
    </dgm:pt>
    <dgm:pt modelId="{20767FCD-6CFB-4777-A048-CC8A49FAE8A6}" type="parTrans" cxnId="{5B692EBD-BD90-4E1F-8ACB-6695B10EC6AA}">
      <dgm:prSet/>
      <dgm:spPr/>
      <dgm:t>
        <a:bodyPr/>
        <a:lstStyle/>
        <a:p>
          <a:endParaRPr lang="es-ES"/>
        </a:p>
      </dgm:t>
    </dgm:pt>
    <dgm:pt modelId="{39A163B6-1117-4F4A-B3B7-DA3663D32D02}" type="sibTrans" cxnId="{5B692EBD-BD90-4E1F-8ACB-6695B10EC6AA}">
      <dgm:prSet/>
      <dgm:spPr/>
      <dgm:t>
        <a:bodyPr/>
        <a:lstStyle/>
        <a:p>
          <a:endParaRPr lang="es-ES"/>
        </a:p>
      </dgm:t>
    </dgm:pt>
    <dgm:pt modelId="{9FB93FD1-E365-4B1D-8CC6-28E16A3E8063}">
      <dgm:prSet phldrT="[Texto]"/>
      <dgm:spPr/>
      <dgm:t>
        <a:bodyPr/>
        <a:lstStyle/>
        <a:p>
          <a:r>
            <a:rPr lang="es-ES" dirty="0" smtClean="0">
              <a:latin typeface="Century Gothic" panose="020B0502020202020204" pitchFamily="34" charset="0"/>
            </a:rPr>
            <a:t>LUZ MIREYA </a:t>
          </a:r>
        </a:p>
        <a:p>
          <a:r>
            <a:rPr lang="es-ES" dirty="0" smtClean="0">
              <a:latin typeface="Century Gothic" panose="020B0502020202020204" pitchFamily="34" charset="0"/>
            </a:rPr>
            <a:t>MEDINA </a:t>
          </a:r>
          <a:r>
            <a:rPr lang="es-ES" dirty="0" err="1" smtClean="0">
              <a:latin typeface="Century Gothic" panose="020B0502020202020204" pitchFamily="34" charset="0"/>
            </a:rPr>
            <a:t>MEDINA</a:t>
          </a:r>
          <a:endParaRPr lang="es-ES" dirty="0">
            <a:latin typeface="Century Gothic" panose="020B0502020202020204" pitchFamily="34" charset="0"/>
          </a:endParaRPr>
        </a:p>
      </dgm:t>
    </dgm:pt>
    <dgm:pt modelId="{3B305A9F-AE25-4E15-91BB-7CF6B5F73826}" type="parTrans" cxnId="{76C2DCAE-77D3-41F3-9428-2BBD3A0AEFBE}">
      <dgm:prSet/>
      <dgm:spPr/>
      <dgm:t>
        <a:bodyPr/>
        <a:lstStyle/>
        <a:p>
          <a:endParaRPr lang="es-ES"/>
        </a:p>
      </dgm:t>
    </dgm:pt>
    <dgm:pt modelId="{BC6374DC-9B0F-4261-B748-8FD0ECB10388}" type="sibTrans" cxnId="{76C2DCAE-77D3-41F3-9428-2BBD3A0AEFBE}">
      <dgm:prSet/>
      <dgm:spPr/>
      <dgm:t>
        <a:bodyPr/>
        <a:lstStyle/>
        <a:p>
          <a:endParaRPr lang="es-ES"/>
        </a:p>
      </dgm:t>
    </dgm:pt>
    <dgm:pt modelId="{A18F7C67-43DD-4E1C-811E-169D322B5C25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ASEO PUBLICO</a:t>
          </a:r>
        </a:p>
        <a:p>
          <a:r>
            <a:rPr lang="es-ES" dirty="0" smtClean="0">
              <a:latin typeface="Century Gothic" panose="020B0502020202020204" pitchFamily="34" charset="0"/>
            </a:rPr>
            <a:t>NATALIA RODRIGUEZ ANTONIO</a:t>
          </a:r>
          <a:endParaRPr lang="es-ES" dirty="0">
            <a:latin typeface="Century Gothic" panose="020B0502020202020204" pitchFamily="34" charset="0"/>
          </a:endParaRPr>
        </a:p>
      </dgm:t>
    </dgm:pt>
    <dgm:pt modelId="{972E571E-D0CA-4C76-BECC-250252DA9E80}" type="parTrans" cxnId="{94227B20-33CD-49A9-AA09-84792E5C0150}">
      <dgm:prSet/>
      <dgm:spPr/>
      <dgm:t>
        <a:bodyPr/>
        <a:lstStyle/>
        <a:p>
          <a:endParaRPr lang="es-ES"/>
        </a:p>
      </dgm:t>
    </dgm:pt>
    <dgm:pt modelId="{39EAF2BA-50FE-42CF-80FD-439683C91B81}" type="sibTrans" cxnId="{94227B20-33CD-49A9-AA09-84792E5C0150}">
      <dgm:prSet/>
      <dgm:spPr/>
      <dgm:t>
        <a:bodyPr/>
        <a:lstStyle/>
        <a:p>
          <a:endParaRPr lang="es-ES"/>
        </a:p>
      </dgm:t>
    </dgm:pt>
    <dgm:pt modelId="{FDA42ACC-E731-4F72-BE03-F0F49C13F510}" type="pres">
      <dgm:prSet presAssocID="{4EB6F2A9-02C9-4ECC-83E7-488C09E3DE9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FC83FB7-DA6A-4657-A50C-657349E4413D}" type="pres">
      <dgm:prSet presAssocID="{B3A0DEA6-0799-454D-A2B1-595B7758DD6A}" presName="hierRoot1" presStyleCnt="0"/>
      <dgm:spPr/>
    </dgm:pt>
    <dgm:pt modelId="{75831DF9-E47E-4569-922E-41F3FA821A16}" type="pres">
      <dgm:prSet presAssocID="{B3A0DEA6-0799-454D-A2B1-595B7758DD6A}" presName="composite" presStyleCnt="0"/>
      <dgm:spPr/>
    </dgm:pt>
    <dgm:pt modelId="{5E7F9F15-6D5D-4B98-BB6B-C974B4D4D5EB}" type="pres">
      <dgm:prSet presAssocID="{B3A0DEA6-0799-454D-A2B1-595B7758DD6A}" presName="background" presStyleLbl="node0" presStyleIdx="0" presStyleCnt="1"/>
      <dgm:spPr/>
    </dgm:pt>
    <dgm:pt modelId="{E2AAC56C-7747-42EF-B81C-6C03D53DEA66}" type="pres">
      <dgm:prSet presAssocID="{B3A0DEA6-0799-454D-A2B1-595B7758DD6A}" presName="text" presStyleLbl="fgAcc0" presStyleIdx="0" presStyleCnt="1" custScaleX="211883" custLinFactNeighborX="-8666" custLinFactNeighborY="-966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9BFDBFC-9AD8-4A75-BAAB-24D76967000D}" type="pres">
      <dgm:prSet presAssocID="{B3A0DEA6-0799-454D-A2B1-595B7758DD6A}" presName="hierChild2" presStyleCnt="0"/>
      <dgm:spPr/>
    </dgm:pt>
    <dgm:pt modelId="{F9CCD4C3-9D7C-44F8-88A3-96B3B8AC36D6}" type="pres">
      <dgm:prSet presAssocID="{EA641AEF-6334-40AC-9320-2804D2A56766}" presName="Name10" presStyleLbl="parChTrans1D2" presStyleIdx="0" presStyleCnt="3"/>
      <dgm:spPr/>
      <dgm:t>
        <a:bodyPr/>
        <a:lstStyle/>
        <a:p>
          <a:endParaRPr lang="es-ES"/>
        </a:p>
      </dgm:t>
    </dgm:pt>
    <dgm:pt modelId="{F266D589-7010-4FF7-AF43-EB5CC2B32394}" type="pres">
      <dgm:prSet presAssocID="{DBD6353B-0276-43FA-AC60-710998A7A319}" presName="hierRoot2" presStyleCnt="0"/>
      <dgm:spPr/>
    </dgm:pt>
    <dgm:pt modelId="{985CCB0B-634A-4254-BA01-3E79766D0BAF}" type="pres">
      <dgm:prSet presAssocID="{DBD6353B-0276-43FA-AC60-710998A7A319}" presName="composite2" presStyleCnt="0"/>
      <dgm:spPr/>
    </dgm:pt>
    <dgm:pt modelId="{F391D104-151E-4A2E-8DDA-C9DB547BF205}" type="pres">
      <dgm:prSet presAssocID="{DBD6353B-0276-43FA-AC60-710998A7A319}" presName="background2" presStyleLbl="node2" presStyleIdx="0" presStyleCnt="3"/>
      <dgm:spPr/>
    </dgm:pt>
    <dgm:pt modelId="{8D14AE85-6202-45A3-B8EE-7C77E520C7F0}" type="pres">
      <dgm:prSet presAssocID="{DBD6353B-0276-43FA-AC60-710998A7A319}" presName="text2" presStyleLbl="fgAcc2" presStyleIdx="0" presStyleCnt="3" custScaleX="180013" custLinFactNeighborY="-123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C8B412-9195-46EC-A5CC-1C3E9CE76221}" type="pres">
      <dgm:prSet presAssocID="{DBD6353B-0276-43FA-AC60-710998A7A319}" presName="hierChild3" presStyleCnt="0"/>
      <dgm:spPr/>
    </dgm:pt>
    <dgm:pt modelId="{5CB80F7A-BC35-4567-ACD1-39284EF79506}" type="pres">
      <dgm:prSet presAssocID="{952400B7-2C4F-437E-80A0-A3DB879E0CD9}" presName="Name10" presStyleLbl="parChTrans1D2" presStyleIdx="1" presStyleCnt="3"/>
      <dgm:spPr/>
      <dgm:t>
        <a:bodyPr/>
        <a:lstStyle/>
        <a:p>
          <a:endParaRPr lang="es-ES"/>
        </a:p>
      </dgm:t>
    </dgm:pt>
    <dgm:pt modelId="{EED3C5FB-9235-4B3C-9EDA-DBB6297C80DA}" type="pres">
      <dgm:prSet presAssocID="{98AAE0F5-8963-4A88-8719-35F5E8C5FC6C}" presName="hierRoot2" presStyleCnt="0"/>
      <dgm:spPr/>
    </dgm:pt>
    <dgm:pt modelId="{931AB8F4-BAA8-404E-8E9C-E4C30E0B87CF}" type="pres">
      <dgm:prSet presAssocID="{98AAE0F5-8963-4A88-8719-35F5E8C5FC6C}" presName="composite2" presStyleCnt="0"/>
      <dgm:spPr/>
    </dgm:pt>
    <dgm:pt modelId="{BF4AAC3A-3D31-4599-8401-FD08D6238D6C}" type="pres">
      <dgm:prSet presAssocID="{98AAE0F5-8963-4A88-8719-35F5E8C5FC6C}" presName="background2" presStyleLbl="node2" presStyleIdx="1" presStyleCnt="3"/>
      <dgm:spPr/>
    </dgm:pt>
    <dgm:pt modelId="{106DF6BD-F199-4D72-BC5B-8F8112171529}" type="pres">
      <dgm:prSet presAssocID="{98AAE0F5-8963-4A88-8719-35F5E8C5FC6C}" presName="text2" presStyleLbl="fgAcc2" presStyleIdx="1" presStyleCnt="3" custScaleX="185858" custLinFactNeighborY="-123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B70A28B-8672-4A50-A062-75AE4BF1DF19}" type="pres">
      <dgm:prSet presAssocID="{98AAE0F5-8963-4A88-8719-35F5E8C5FC6C}" presName="hierChild3" presStyleCnt="0"/>
      <dgm:spPr/>
    </dgm:pt>
    <dgm:pt modelId="{4FE671EC-6064-439F-B7C8-62F2614DCA6F}" type="pres">
      <dgm:prSet presAssocID="{3B305A9F-AE25-4E15-91BB-7CF6B5F73826}" presName="Name17" presStyleLbl="parChTrans1D3" presStyleIdx="0" presStyleCnt="2"/>
      <dgm:spPr/>
      <dgm:t>
        <a:bodyPr/>
        <a:lstStyle/>
        <a:p>
          <a:endParaRPr lang="es-ES"/>
        </a:p>
      </dgm:t>
    </dgm:pt>
    <dgm:pt modelId="{E0BCC9A7-327B-438B-8784-E1B9837569C3}" type="pres">
      <dgm:prSet presAssocID="{9FB93FD1-E365-4B1D-8CC6-28E16A3E8063}" presName="hierRoot3" presStyleCnt="0"/>
      <dgm:spPr/>
    </dgm:pt>
    <dgm:pt modelId="{CBCF087C-E22C-4967-8D77-515B775F6D1F}" type="pres">
      <dgm:prSet presAssocID="{9FB93FD1-E365-4B1D-8CC6-28E16A3E8063}" presName="composite3" presStyleCnt="0"/>
      <dgm:spPr/>
    </dgm:pt>
    <dgm:pt modelId="{5C1B8821-CCDA-4B4B-A18D-6BE2A8CFE566}" type="pres">
      <dgm:prSet presAssocID="{9FB93FD1-E365-4B1D-8CC6-28E16A3E8063}" presName="background3" presStyleLbl="node3" presStyleIdx="0" presStyleCnt="2"/>
      <dgm:spPr/>
    </dgm:pt>
    <dgm:pt modelId="{0BD3A6A7-3F80-41C6-BA56-A6DD4AB6CBD7}" type="pres">
      <dgm:prSet presAssocID="{9FB93FD1-E365-4B1D-8CC6-28E16A3E8063}" presName="text3" presStyleLbl="fgAcc3" presStyleIdx="0" presStyleCnt="2" custScaleX="143835" custLinFactNeighborY="706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B7247A-0B3D-4A79-8BC3-1D01F2EEF050}" type="pres">
      <dgm:prSet presAssocID="{9FB93FD1-E365-4B1D-8CC6-28E16A3E8063}" presName="hierChild4" presStyleCnt="0"/>
      <dgm:spPr/>
    </dgm:pt>
    <dgm:pt modelId="{CCDE8039-CC2B-4F81-9CAB-24B26E0A712C}" type="pres">
      <dgm:prSet presAssocID="{20767FCD-6CFB-4777-A048-CC8A49FAE8A6}" presName="Name17" presStyleLbl="parChTrans1D3" presStyleIdx="1" presStyleCnt="2"/>
      <dgm:spPr/>
      <dgm:t>
        <a:bodyPr/>
        <a:lstStyle/>
        <a:p>
          <a:endParaRPr lang="es-ES"/>
        </a:p>
      </dgm:t>
    </dgm:pt>
    <dgm:pt modelId="{406C02E3-FF0E-4D9C-846B-595D5BE140D7}" type="pres">
      <dgm:prSet presAssocID="{4C29905C-2625-4FB1-8E8F-FA71121B88C1}" presName="hierRoot3" presStyleCnt="0"/>
      <dgm:spPr/>
    </dgm:pt>
    <dgm:pt modelId="{23CEE0D8-FCB2-439D-9F5A-60BF43CF01CF}" type="pres">
      <dgm:prSet presAssocID="{4C29905C-2625-4FB1-8E8F-FA71121B88C1}" presName="composite3" presStyleCnt="0"/>
      <dgm:spPr/>
    </dgm:pt>
    <dgm:pt modelId="{A738E18D-1AF6-4879-94AC-D015C481620C}" type="pres">
      <dgm:prSet presAssocID="{4C29905C-2625-4FB1-8E8F-FA71121B88C1}" presName="background3" presStyleLbl="node3" presStyleIdx="1" presStyleCnt="2"/>
      <dgm:spPr/>
    </dgm:pt>
    <dgm:pt modelId="{22D7931D-65A0-475F-BD51-DF5E5106192A}" type="pres">
      <dgm:prSet presAssocID="{4C29905C-2625-4FB1-8E8F-FA71121B88C1}" presName="text3" presStyleLbl="fgAcc3" presStyleIdx="1" presStyleCnt="2" custScaleX="135319" custLinFactNeighborY="706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CC7359A-10C6-477F-8DB4-322E19064D0B}" type="pres">
      <dgm:prSet presAssocID="{4C29905C-2625-4FB1-8E8F-FA71121B88C1}" presName="hierChild4" presStyleCnt="0"/>
      <dgm:spPr/>
    </dgm:pt>
    <dgm:pt modelId="{2608E8DB-1D00-4C76-86C3-A205B6E5767E}" type="pres">
      <dgm:prSet presAssocID="{972E571E-D0CA-4C76-BECC-250252DA9E80}" presName="Name10" presStyleLbl="parChTrans1D2" presStyleIdx="2" presStyleCnt="3"/>
      <dgm:spPr/>
      <dgm:t>
        <a:bodyPr/>
        <a:lstStyle/>
        <a:p>
          <a:endParaRPr lang="es-ES"/>
        </a:p>
      </dgm:t>
    </dgm:pt>
    <dgm:pt modelId="{6A914235-D95F-490A-9D47-704501FFA26C}" type="pres">
      <dgm:prSet presAssocID="{A18F7C67-43DD-4E1C-811E-169D322B5C25}" presName="hierRoot2" presStyleCnt="0"/>
      <dgm:spPr/>
    </dgm:pt>
    <dgm:pt modelId="{97D39D7A-A1B6-4DF5-9D73-25B560680C1A}" type="pres">
      <dgm:prSet presAssocID="{A18F7C67-43DD-4E1C-811E-169D322B5C25}" presName="composite2" presStyleCnt="0"/>
      <dgm:spPr/>
    </dgm:pt>
    <dgm:pt modelId="{53A6154B-FA2F-4FBC-B704-4D13E11528A0}" type="pres">
      <dgm:prSet presAssocID="{A18F7C67-43DD-4E1C-811E-169D322B5C25}" presName="background2" presStyleLbl="node2" presStyleIdx="2" presStyleCnt="3"/>
      <dgm:spPr/>
    </dgm:pt>
    <dgm:pt modelId="{139999D0-CCF5-4A8D-B3AE-37E99187710E}" type="pres">
      <dgm:prSet presAssocID="{A18F7C67-43DD-4E1C-811E-169D322B5C25}" presName="text2" presStyleLbl="fgAcc2" presStyleIdx="2" presStyleCnt="3" custScaleX="171317" custLinFactNeighborY="-123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6E279DF-77FD-487A-A477-A3F227BB95D5}" type="pres">
      <dgm:prSet presAssocID="{A18F7C67-43DD-4E1C-811E-169D322B5C25}" presName="hierChild3" presStyleCnt="0"/>
      <dgm:spPr/>
    </dgm:pt>
  </dgm:ptLst>
  <dgm:cxnLst>
    <dgm:cxn modelId="{7D9549F1-5F7E-433F-80B1-5500CBEC962F}" type="presOf" srcId="{A18F7C67-43DD-4E1C-811E-169D322B5C25}" destId="{139999D0-CCF5-4A8D-B3AE-37E99187710E}" srcOrd="0" destOrd="0" presId="urn:microsoft.com/office/officeart/2005/8/layout/hierarchy1"/>
    <dgm:cxn modelId="{CF9C3E3A-8E60-4EBB-A6B5-BB8C21A1B19E}" type="presOf" srcId="{952400B7-2C4F-437E-80A0-A3DB879E0CD9}" destId="{5CB80F7A-BC35-4567-ACD1-39284EF79506}" srcOrd="0" destOrd="0" presId="urn:microsoft.com/office/officeart/2005/8/layout/hierarchy1"/>
    <dgm:cxn modelId="{94227B20-33CD-49A9-AA09-84792E5C0150}" srcId="{B3A0DEA6-0799-454D-A2B1-595B7758DD6A}" destId="{A18F7C67-43DD-4E1C-811E-169D322B5C25}" srcOrd="2" destOrd="0" parTransId="{972E571E-D0CA-4C76-BECC-250252DA9E80}" sibTransId="{39EAF2BA-50FE-42CF-80FD-439683C91B81}"/>
    <dgm:cxn modelId="{76C2DCAE-77D3-41F3-9428-2BBD3A0AEFBE}" srcId="{98AAE0F5-8963-4A88-8719-35F5E8C5FC6C}" destId="{9FB93FD1-E365-4B1D-8CC6-28E16A3E8063}" srcOrd="0" destOrd="0" parTransId="{3B305A9F-AE25-4E15-91BB-7CF6B5F73826}" sibTransId="{BC6374DC-9B0F-4261-B748-8FD0ECB10388}"/>
    <dgm:cxn modelId="{CC308E2B-9695-46D2-B9BE-34367ADFC121}" type="presOf" srcId="{20767FCD-6CFB-4777-A048-CC8A49FAE8A6}" destId="{CCDE8039-CC2B-4F81-9CAB-24B26E0A712C}" srcOrd="0" destOrd="0" presId="urn:microsoft.com/office/officeart/2005/8/layout/hierarchy1"/>
    <dgm:cxn modelId="{5B692EBD-BD90-4E1F-8ACB-6695B10EC6AA}" srcId="{98AAE0F5-8963-4A88-8719-35F5E8C5FC6C}" destId="{4C29905C-2625-4FB1-8E8F-FA71121B88C1}" srcOrd="1" destOrd="0" parTransId="{20767FCD-6CFB-4777-A048-CC8A49FAE8A6}" sibTransId="{39A163B6-1117-4F4A-B3B7-DA3663D32D02}"/>
    <dgm:cxn modelId="{91336C5C-5067-47A0-890D-C5C3220A3D93}" type="presOf" srcId="{4C29905C-2625-4FB1-8E8F-FA71121B88C1}" destId="{22D7931D-65A0-475F-BD51-DF5E5106192A}" srcOrd="0" destOrd="0" presId="urn:microsoft.com/office/officeart/2005/8/layout/hierarchy1"/>
    <dgm:cxn modelId="{2950EBDF-4EAD-4B29-B7B4-8AE2947064E3}" type="presOf" srcId="{DBD6353B-0276-43FA-AC60-710998A7A319}" destId="{8D14AE85-6202-45A3-B8EE-7C77E520C7F0}" srcOrd="0" destOrd="0" presId="urn:microsoft.com/office/officeart/2005/8/layout/hierarchy1"/>
    <dgm:cxn modelId="{07F470B0-4398-4750-86F5-98675778059E}" type="presOf" srcId="{B3A0DEA6-0799-454D-A2B1-595B7758DD6A}" destId="{E2AAC56C-7747-42EF-B81C-6C03D53DEA66}" srcOrd="0" destOrd="0" presId="urn:microsoft.com/office/officeart/2005/8/layout/hierarchy1"/>
    <dgm:cxn modelId="{9A6CCBDB-90BD-40A9-A62B-E396FA8C7AC6}" type="presOf" srcId="{4EB6F2A9-02C9-4ECC-83E7-488C09E3DE97}" destId="{FDA42ACC-E731-4F72-BE03-F0F49C13F510}" srcOrd="0" destOrd="0" presId="urn:microsoft.com/office/officeart/2005/8/layout/hierarchy1"/>
    <dgm:cxn modelId="{FF107643-8D1F-415B-AC87-C9B6B5AE2DBD}" type="presOf" srcId="{9FB93FD1-E365-4B1D-8CC6-28E16A3E8063}" destId="{0BD3A6A7-3F80-41C6-BA56-A6DD4AB6CBD7}" srcOrd="0" destOrd="0" presId="urn:microsoft.com/office/officeart/2005/8/layout/hierarchy1"/>
    <dgm:cxn modelId="{32DADDB7-23F5-44DF-85CE-6E15841C023F}" srcId="{4EB6F2A9-02C9-4ECC-83E7-488C09E3DE97}" destId="{B3A0DEA6-0799-454D-A2B1-595B7758DD6A}" srcOrd="0" destOrd="0" parTransId="{6C0A215C-035A-4F04-BE2C-C00607618B04}" sibTransId="{7C5EB765-DD6F-4FA2-B26F-19238C19ECB4}"/>
    <dgm:cxn modelId="{52DD2D41-23C7-4B26-B257-186FCBA3DA27}" srcId="{B3A0DEA6-0799-454D-A2B1-595B7758DD6A}" destId="{DBD6353B-0276-43FA-AC60-710998A7A319}" srcOrd="0" destOrd="0" parTransId="{EA641AEF-6334-40AC-9320-2804D2A56766}" sibTransId="{19D7A955-122C-4D49-B1F6-9706CEBCF0C9}"/>
    <dgm:cxn modelId="{71FC6945-C54F-47CC-8303-6459B1C8FAA4}" srcId="{B3A0DEA6-0799-454D-A2B1-595B7758DD6A}" destId="{98AAE0F5-8963-4A88-8719-35F5E8C5FC6C}" srcOrd="1" destOrd="0" parTransId="{952400B7-2C4F-437E-80A0-A3DB879E0CD9}" sibTransId="{3C04AF26-67BB-4B08-83AC-7F9593817720}"/>
    <dgm:cxn modelId="{DE239D77-D8D0-4A23-A384-0095C0E84877}" type="presOf" srcId="{3B305A9F-AE25-4E15-91BB-7CF6B5F73826}" destId="{4FE671EC-6064-439F-B7C8-62F2614DCA6F}" srcOrd="0" destOrd="0" presId="urn:microsoft.com/office/officeart/2005/8/layout/hierarchy1"/>
    <dgm:cxn modelId="{4469897C-7AD9-4350-BB65-1E45F2E50BD1}" type="presOf" srcId="{EA641AEF-6334-40AC-9320-2804D2A56766}" destId="{F9CCD4C3-9D7C-44F8-88A3-96B3B8AC36D6}" srcOrd="0" destOrd="0" presId="urn:microsoft.com/office/officeart/2005/8/layout/hierarchy1"/>
    <dgm:cxn modelId="{0D04DF48-D43C-43F3-B73A-C254D52F0218}" type="presOf" srcId="{972E571E-D0CA-4C76-BECC-250252DA9E80}" destId="{2608E8DB-1D00-4C76-86C3-A205B6E5767E}" srcOrd="0" destOrd="0" presId="urn:microsoft.com/office/officeart/2005/8/layout/hierarchy1"/>
    <dgm:cxn modelId="{0BB5D4CA-944D-41ED-884C-A79AAC8A894C}" type="presOf" srcId="{98AAE0F5-8963-4A88-8719-35F5E8C5FC6C}" destId="{106DF6BD-F199-4D72-BC5B-8F8112171529}" srcOrd="0" destOrd="0" presId="urn:microsoft.com/office/officeart/2005/8/layout/hierarchy1"/>
    <dgm:cxn modelId="{B41C9F28-11F0-4CFF-B089-6D1E134FCE7E}" type="presParOf" srcId="{FDA42ACC-E731-4F72-BE03-F0F49C13F510}" destId="{CFC83FB7-DA6A-4657-A50C-657349E4413D}" srcOrd="0" destOrd="0" presId="urn:microsoft.com/office/officeart/2005/8/layout/hierarchy1"/>
    <dgm:cxn modelId="{D04F88D3-867F-462D-92BA-E70BAFD8D7E9}" type="presParOf" srcId="{CFC83FB7-DA6A-4657-A50C-657349E4413D}" destId="{75831DF9-E47E-4569-922E-41F3FA821A16}" srcOrd="0" destOrd="0" presId="urn:microsoft.com/office/officeart/2005/8/layout/hierarchy1"/>
    <dgm:cxn modelId="{63780E9B-95EB-4E62-838B-FD493254118A}" type="presParOf" srcId="{75831DF9-E47E-4569-922E-41F3FA821A16}" destId="{5E7F9F15-6D5D-4B98-BB6B-C974B4D4D5EB}" srcOrd="0" destOrd="0" presId="urn:microsoft.com/office/officeart/2005/8/layout/hierarchy1"/>
    <dgm:cxn modelId="{92277171-FE9C-4D49-8AEF-D43A72E4ADD0}" type="presParOf" srcId="{75831DF9-E47E-4569-922E-41F3FA821A16}" destId="{E2AAC56C-7747-42EF-B81C-6C03D53DEA66}" srcOrd="1" destOrd="0" presId="urn:microsoft.com/office/officeart/2005/8/layout/hierarchy1"/>
    <dgm:cxn modelId="{D4ADA7E6-1678-45E6-B42C-FDE2102B2618}" type="presParOf" srcId="{CFC83FB7-DA6A-4657-A50C-657349E4413D}" destId="{79BFDBFC-9AD8-4A75-BAAB-24D76967000D}" srcOrd="1" destOrd="0" presId="urn:microsoft.com/office/officeart/2005/8/layout/hierarchy1"/>
    <dgm:cxn modelId="{2DF3625F-2411-4D2E-8724-776FC31FE0BF}" type="presParOf" srcId="{79BFDBFC-9AD8-4A75-BAAB-24D76967000D}" destId="{F9CCD4C3-9D7C-44F8-88A3-96B3B8AC36D6}" srcOrd="0" destOrd="0" presId="urn:microsoft.com/office/officeart/2005/8/layout/hierarchy1"/>
    <dgm:cxn modelId="{E65B6DFC-6F44-4440-BA9A-F88D7CD9A60F}" type="presParOf" srcId="{79BFDBFC-9AD8-4A75-BAAB-24D76967000D}" destId="{F266D589-7010-4FF7-AF43-EB5CC2B32394}" srcOrd="1" destOrd="0" presId="urn:microsoft.com/office/officeart/2005/8/layout/hierarchy1"/>
    <dgm:cxn modelId="{26AF2BB7-8076-4A5B-BD5C-19F4564E8FA5}" type="presParOf" srcId="{F266D589-7010-4FF7-AF43-EB5CC2B32394}" destId="{985CCB0B-634A-4254-BA01-3E79766D0BAF}" srcOrd="0" destOrd="0" presId="urn:microsoft.com/office/officeart/2005/8/layout/hierarchy1"/>
    <dgm:cxn modelId="{EEAB91F5-781A-481D-8746-08F82C2338B3}" type="presParOf" srcId="{985CCB0B-634A-4254-BA01-3E79766D0BAF}" destId="{F391D104-151E-4A2E-8DDA-C9DB547BF205}" srcOrd="0" destOrd="0" presId="urn:microsoft.com/office/officeart/2005/8/layout/hierarchy1"/>
    <dgm:cxn modelId="{343882B4-A297-40CE-942B-2825751CC475}" type="presParOf" srcId="{985CCB0B-634A-4254-BA01-3E79766D0BAF}" destId="{8D14AE85-6202-45A3-B8EE-7C77E520C7F0}" srcOrd="1" destOrd="0" presId="urn:microsoft.com/office/officeart/2005/8/layout/hierarchy1"/>
    <dgm:cxn modelId="{0377D32A-6246-43E8-80E4-53ED32018976}" type="presParOf" srcId="{F266D589-7010-4FF7-AF43-EB5CC2B32394}" destId="{E1C8B412-9195-46EC-A5CC-1C3E9CE76221}" srcOrd="1" destOrd="0" presId="urn:microsoft.com/office/officeart/2005/8/layout/hierarchy1"/>
    <dgm:cxn modelId="{A8505E31-B47B-498C-BCA1-79A5E1713DE7}" type="presParOf" srcId="{79BFDBFC-9AD8-4A75-BAAB-24D76967000D}" destId="{5CB80F7A-BC35-4567-ACD1-39284EF79506}" srcOrd="2" destOrd="0" presId="urn:microsoft.com/office/officeart/2005/8/layout/hierarchy1"/>
    <dgm:cxn modelId="{B0586D36-2F77-44DF-B3BE-1DAA544311B2}" type="presParOf" srcId="{79BFDBFC-9AD8-4A75-BAAB-24D76967000D}" destId="{EED3C5FB-9235-4B3C-9EDA-DBB6297C80DA}" srcOrd="3" destOrd="0" presId="urn:microsoft.com/office/officeart/2005/8/layout/hierarchy1"/>
    <dgm:cxn modelId="{1FCC1CE9-2FB6-46A8-84EE-F50BA85595F0}" type="presParOf" srcId="{EED3C5FB-9235-4B3C-9EDA-DBB6297C80DA}" destId="{931AB8F4-BAA8-404E-8E9C-E4C30E0B87CF}" srcOrd="0" destOrd="0" presId="urn:microsoft.com/office/officeart/2005/8/layout/hierarchy1"/>
    <dgm:cxn modelId="{0D9B75F4-6758-4814-830C-D9866AACEDF0}" type="presParOf" srcId="{931AB8F4-BAA8-404E-8E9C-E4C30E0B87CF}" destId="{BF4AAC3A-3D31-4599-8401-FD08D6238D6C}" srcOrd="0" destOrd="0" presId="urn:microsoft.com/office/officeart/2005/8/layout/hierarchy1"/>
    <dgm:cxn modelId="{7EB02E87-FFA5-4153-BE38-FB55B54BB071}" type="presParOf" srcId="{931AB8F4-BAA8-404E-8E9C-E4C30E0B87CF}" destId="{106DF6BD-F199-4D72-BC5B-8F8112171529}" srcOrd="1" destOrd="0" presId="urn:microsoft.com/office/officeart/2005/8/layout/hierarchy1"/>
    <dgm:cxn modelId="{D322A65A-5FA5-4A1D-BF16-591C9E10542F}" type="presParOf" srcId="{EED3C5FB-9235-4B3C-9EDA-DBB6297C80DA}" destId="{1B70A28B-8672-4A50-A062-75AE4BF1DF19}" srcOrd="1" destOrd="0" presId="urn:microsoft.com/office/officeart/2005/8/layout/hierarchy1"/>
    <dgm:cxn modelId="{541304E7-3A8A-4C72-9BB2-0E0A31A48C4E}" type="presParOf" srcId="{1B70A28B-8672-4A50-A062-75AE4BF1DF19}" destId="{4FE671EC-6064-439F-B7C8-62F2614DCA6F}" srcOrd="0" destOrd="0" presId="urn:microsoft.com/office/officeart/2005/8/layout/hierarchy1"/>
    <dgm:cxn modelId="{9ADC5C82-6F25-421B-B6DF-DBDA7DC2956E}" type="presParOf" srcId="{1B70A28B-8672-4A50-A062-75AE4BF1DF19}" destId="{E0BCC9A7-327B-438B-8784-E1B9837569C3}" srcOrd="1" destOrd="0" presId="urn:microsoft.com/office/officeart/2005/8/layout/hierarchy1"/>
    <dgm:cxn modelId="{07367DDC-437B-402B-ACF4-DA8A43962812}" type="presParOf" srcId="{E0BCC9A7-327B-438B-8784-E1B9837569C3}" destId="{CBCF087C-E22C-4967-8D77-515B775F6D1F}" srcOrd="0" destOrd="0" presId="urn:microsoft.com/office/officeart/2005/8/layout/hierarchy1"/>
    <dgm:cxn modelId="{2E05A1E8-1D1E-42D1-8A24-D01603D77383}" type="presParOf" srcId="{CBCF087C-E22C-4967-8D77-515B775F6D1F}" destId="{5C1B8821-CCDA-4B4B-A18D-6BE2A8CFE566}" srcOrd="0" destOrd="0" presId="urn:microsoft.com/office/officeart/2005/8/layout/hierarchy1"/>
    <dgm:cxn modelId="{94FDAF64-1F60-426B-B1B7-60236B69BFC7}" type="presParOf" srcId="{CBCF087C-E22C-4967-8D77-515B775F6D1F}" destId="{0BD3A6A7-3F80-41C6-BA56-A6DD4AB6CBD7}" srcOrd="1" destOrd="0" presId="urn:microsoft.com/office/officeart/2005/8/layout/hierarchy1"/>
    <dgm:cxn modelId="{F40ED0EC-D2D4-4B5E-BC36-D41785AC50F1}" type="presParOf" srcId="{E0BCC9A7-327B-438B-8784-E1B9837569C3}" destId="{E8B7247A-0B3D-4A79-8BC3-1D01F2EEF050}" srcOrd="1" destOrd="0" presId="urn:microsoft.com/office/officeart/2005/8/layout/hierarchy1"/>
    <dgm:cxn modelId="{2B36B75F-F194-4239-B012-70C0C74ECBE7}" type="presParOf" srcId="{1B70A28B-8672-4A50-A062-75AE4BF1DF19}" destId="{CCDE8039-CC2B-4F81-9CAB-24B26E0A712C}" srcOrd="2" destOrd="0" presId="urn:microsoft.com/office/officeart/2005/8/layout/hierarchy1"/>
    <dgm:cxn modelId="{C343E8CF-30F1-4B6B-A3D7-0811326EEB07}" type="presParOf" srcId="{1B70A28B-8672-4A50-A062-75AE4BF1DF19}" destId="{406C02E3-FF0E-4D9C-846B-595D5BE140D7}" srcOrd="3" destOrd="0" presId="urn:microsoft.com/office/officeart/2005/8/layout/hierarchy1"/>
    <dgm:cxn modelId="{94B95978-38EE-4DD5-A560-B153CC2149D9}" type="presParOf" srcId="{406C02E3-FF0E-4D9C-846B-595D5BE140D7}" destId="{23CEE0D8-FCB2-439D-9F5A-60BF43CF01CF}" srcOrd="0" destOrd="0" presId="urn:microsoft.com/office/officeart/2005/8/layout/hierarchy1"/>
    <dgm:cxn modelId="{DB84AF06-959A-4EA1-B8DE-5F299EE2FBC2}" type="presParOf" srcId="{23CEE0D8-FCB2-439D-9F5A-60BF43CF01CF}" destId="{A738E18D-1AF6-4879-94AC-D015C481620C}" srcOrd="0" destOrd="0" presId="urn:microsoft.com/office/officeart/2005/8/layout/hierarchy1"/>
    <dgm:cxn modelId="{AD5996FD-3366-4AC0-B5D6-4FEC47A05C49}" type="presParOf" srcId="{23CEE0D8-FCB2-439D-9F5A-60BF43CF01CF}" destId="{22D7931D-65A0-475F-BD51-DF5E5106192A}" srcOrd="1" destOrd="0" presId="urn:microsoft.com/office/officeart/2005/8/layout/hierarchy1"/>
    <dgm:cxn modelId="{65915693-25AC-4E4A-8D87-4B0715BB6D0D}" type="presParOf" srcId="{406C02E3-FF0E-4D9C-846B-595D5BE140D7}" destId="{1CC7359A-10C6-477F-8DB4-322E19064D0B}" srcOrd="1" destOrd="0" presId="urn:microsoft.com/office/officeart/2005/8/layout/hierarchy1"/>
    <dgm:cxn modelId="{75D953E0-BB0C-481B-BDD8-A5883B111711}" type="presParOf" srcId="{79BFDBFC-9AD8-4A75-BAAB-24D76967000D}" destId="{2608E8DB-1D00-4C76-86C3-A205B6E5767E}" srcOrd="4" destOrd="0" presId="urn:microsoft.com/office/officeart/2005/8/layout/hierarchy1"/>
    <dgm:cxn modelId="{0E82FA4E-FD37-43E2-B2C7-D235A2FFF437}" type="presParOf" srcId="{79BFDBFC-9AD8-4A75-BAAB-24D76967000D}" destId="{6A914235-D95F-490A-9D47-704501FFA26C}" srcOrd="5" destOrd="0" presId="urn:microsoft.com/office/officeart/2005/8/layout/hierarchy1"/>
    <dgm:cxn modelId="{83BD1DB9-E717-4A77-995B-3993141B78AB}" type="presParOf" srcId="{6A914235-D95F-490A-9D47-704501FFA26C}" destId="{97D39D7A-A1B6-4DF5-9D73-25B560680C1A}" srcOrd="0" destOrd="0" presId="urn:microsoft.com/office/officeart/2005/8/layout/hierarchy1"/>
    <dgm:cxn modelId="{7E8778D1-EBAB-4DC4-8284-DA94D58A0DF8}" type="presParOf" srcId="{97D39D7A-A1B6-4DF5-9D73-25B560680C1A}" destId="{53A6154B-FA2F-4FBC-B704-4D13E11528A0}" srcOrd="0" destOrd="0" presId="urn:microsoft.com/office/officeart/2005/8/layout/hierarchy1"/>
    <dgm:cxn modelId="{9C9C4ABE-2DC6-41AD-B14E-9B2342CAEE41}" type="presParOf" srcId="{97D39D7A-A1B6-4DF5-9D73-25B560680C1A}" destId="{139999D0-CCF5-4A8D-B3AE-37E99187710E}" srcOrd="1" destOrd="0" presId="urn:microsoft.com/office/officeart/2005/8/layout/hierarchy1"/>
    <dgm:cxn modelId="{0E8C650D-79D9-439E-98A4-66E7D5C4C7AE}" type="presParOf" srcId="{6A914235-D95F-490A-9D47-704501FFA26C}" destId="{F6E279DF-77FD-487A-A477-A3F227BB95D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8E8DB-1D00-4C76-86C3-A205B6E5767E}">
      <dsp:nvSpPr>
        <dsp:cNvPr id="0" name=""/>
        <dsp:cNvSpPr/>
      </dsp:nvSpPr>
      <dsp:spPr>
        <a:xfrm>
          <a:off x="3984740" y="1175752"/>
          <a:ext cx="3016458" cy="1165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728"/>
              </a:lnTo>
              <a:lnTo>
                <a:pt x="3016458" y="1034728"/>
              </a:lnTo>
              <a:lnTo>
                <a:pt x="3016458" y="11654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E8039-CC2B-4F81-9CAB-24B26E0A712C}">
      <dsp:nvSpPr>
        <dsp:cNvPr id="0" name=""/>
        <dsp:cNvSpPr/>
      </dsp:nvSpPr>
      <dsp:spPr>
        <a:xfrm>
          <a:off x="4168332" y="3236977"/>
          <a:ext cx="1171303" cy="1153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3181"/>
              </a:lnTo>
              <a:lnTo>
                <a:pt x="1171303" y="1023181"/>
              </a:lnTo>
              <a:lnTo>
                <a:pt x="1171303" y="115386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671EC-6064-439F-B7C8-62F2614DCA6F}">
      <dsp:nvSpPr>
        <dsp:cNvPr id="0" name=""/>
        <dsp:cNvSpPr/>
      </dsp:nvSpPr>
      <dsp:spPr>
        <a:xfrm>
          <a:off x="3057097" y="3236977"/>
          <a:ext cx="1111234" cy="1153868"/>
        </a:xfrm>
        <a:custGeom>
          <a:avLst/>
          <a:gdLst/>
          <a:ahLst/>
          <a:cxnLst/>
          <a:rect l="0" t="0" r="0" b="0"/>
          <a:pathLst>
            <a:path>
              <a:moveTo>
                <a:pt x="1111234" y="0"/>
              </a:moveTo>
              <a:lnTo>
                <a:pt x="1111234" y="1023181"/>
              </a:lnTo>
              <a:lnTo>
                <a:pt x="0" y="1023181"/>
              </a:lnTo>
              <a:lnTo>
                <a:pt x="0" y="115386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80F7A-BC35-4567-ACD1-39284EF79506}">
      <dsp:nvSpPr>
        <dsp:cNvPr id="0" name=""/>
        <dsp:cNvSpPr/>
      </dsp:nvSpPr>
      <dsp:spPr>
        <a:xfrm>
          <a:off x="3984740" y="1175752"/>
          <a:ext cx="183591" cy="1165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728"/>
              </a:lnTo>
              <a:lnTo>
                <a:pt x="183591" y="1034728"/>
              </a:lnTo>
              <a:lnTo>
                <a:pt x="183591" y="11654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CCD4C3-9D7C-44F8-88A3-96B3B8AC36D6}">
      <dsp:nvSpPr>
        <dsp:cNvPr id="0" name=""/>
        <dsp:cNvSpPr/>
      </dsp:nvSpPr>
      <dsp:spPr>
        <a:xfrm>
          <a:off x="1274126" y="1175752"/>
          <a:ext cx="2710614" cy="1165415"/>
        </a:xfrm>
        <a:custGeom>
          <a:avLst/>
          <a:gdLst/>
          <a:ahLst/>
          <a:cxnLst/>
          <a:rect l="0" t="0" r="0" b="0"/>
          <a:pathLst>
            <a:path>
              <a:moveTo>
                <a:pt x="2710614" y="0"/>
              </a:moveTo>
              <a:lnTo>
                <a:pt x="2710614" y="1034728"/>
              </a:lnTo>
              <a:lnTo>
                <a:pt x="0" y="1034728"/>
              </a:lnTo>
              <a:lnTo>
                <a:pt x="0" y="11654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7F9F15-6D5D-4B98-BB6B-C974B4D4D5EB}">
      <dsp:nvSpPr>
        <dsp:cNvPr id="0" name=""/>
        <dsp:cNvSpPr/>
      </dsp:nvSpPr>
      <dsp:spPr>
        <a:xfrm>
          <a:off x="2490200" y="279944"/>
          <a:ext cx="2989080" cy="8958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AC56C-7747-42EF-B81C-6C03D53DEA66}">
      <dsp:nvSpPr>
        <dsp:cNvPr id="0" name=""/>
        <dsp:cNvSpPr/>
      </dsp:nvSpPr>
      <dsp:spPr>
        <a:xfrm>
          <a:off x="2646947" y="428853"/>
          <a:ext cx="2989080" cy="895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 smtClean="0">
              <a:latin typeface="Arial Black" panose="020B0A04020102020204" pitchFamily="34" charset="0"/>
              <a:cs typeface="Arial" panose="020B0604020202020204" pitchFamily="34" charset="0"/>
            </a:rPr>
            <a:t>DIRECTOR DE RECURSOS HUMANOS Y MATERIALES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Century Gothic" panose="020B0502020202020204" pitchFamily="34" charset="0"/>
              <a:cs typeface="Arial" panose="020B0604020202020204" pitchFamily="34" charset="0"/>
            </a:rPr>
            <a:t>RUBEN ADOLFO FLORES MORALES</a:t>
          </a:r>
          <a:endParaRPr lang="es-ES" sz="1300" kern="1200" dirty="0">
            <a:latin typeface="Century Gothic" panose="020B0502020202020204" pitchFamily="34" charset="0"/>
            <a:cs typeface="Arial" panose="020B0604020202020204" pitchFamily="34" charset="0"/>
          </a:endParaRPr>
        </a:p>
      </dsp:txBody>
      <dsp:txXfrm>
        <a:off x="2673184" y="455090"/>
        <a:ext cx="2936606" cy="843334"/>
      </dsp:txXfrm>
    </dsp:sp>
    <dsp:sp modelId="{F391D104-151E-4A2E-8DDA-C9DB547BF205}">
      <dsp:nvSpPr>
        <dsp:cNvPr id="0" name=""/>
        <dsp:cNvSpPr/>
      </dsp:nvSpPr>
      <dsp:spPr>
        <a:xfrm>
          <a:off x="4384" y="2341168"/>
          <a:ext cx="2539483" cy="89580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4AE85-6202-45A3-B8EE-7C77E520C7F0}">
      <dsp:nvSpPr>
        <dsp:cNvPr id="0" name=""/>
        <dsp:cNvSpPr/>
      </dsp:nvSpPr>
      <dsp:spPr>
        <a:xfrm>
          <a:off x="161131" y="2490078"/>
          <a:ext cx="2539483" cy="895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Arial Black" panose="020B0A04020102020204" pitchFamily="34" charset="0"/>
            </a:rPr>
            <a:t>ASESOR JURIDICO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Century Gothic" panose="020B0502020202020204" pitchFamily="34" charset="0"/>
            </a:rPr>
            <a:t>YENISARET SANDOVAL RIVERA</a:t>
          </a:r>
          <a:endParaRPr lang="es-ES" sz="1300" kern="1200" dirty="0">
            <a:latin typeface="Century Gothic" panose="020B0502020202020204" pitchFamily="34" charset="0"/>
          </a:endParaRPr>
        </a:p>
      </dsp:txBody>
      <dsp:txXfrm>
        <a:off x="187368" y="2516315"/>
        <a:ext cx="2487009" cy="843334"/>
      </dsp:txXfrm>
    </dsp:sp>
    <dsp:sp modelId="{BF4AAC3A-3D31-4599-8401-FD08D6238D6C}">
      <dsp:nvSpPr>
        <dsp:cNvPr id="0" name=""/>
        <dsp:cNvSpPr/>
      </dsp:nvSpPr>
      <dsp:spPr>
        <a:xfrm>
          <a:off x="2857362" y="2341168"/>
          <a:ext cx="2621940" cy="89580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DF6BD-F199-4D72-BC5B-8F8112171529}">
      <dsp:nvSpPr>
        <dsp:cNvPr id="0" name=""/>
        <dsp:cNvSpPr/>
      </dsp:nvSpPr>
      <dsp:spPr>
        <a:xfrm>
          <a:off x="3014109" y="2490078"/>
          <a:ext cx="2621940" cy="895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Arial Black" panose="020B0A04020102020204" pitchFamily="34" charset="0"/>
            </a:rPr>
            <a:t>AUXILIAR ADMINISTRATIVO</a:t>
          </a:r>
          <a:endParaRPr lang="es-ES" sz="1300" kern="1200" dirty="0">
            <a:latin typeface="Arial Black" panose="020B0A04020102020204" pitchFamily="34" charset="0"/>
          </a:endParaRPr>
        </a:p>
      </dsp:txBody>
      <dsp:txXfrm>
        <a:off x="3040346" y="2516315"/>
        <a:ext cx="2569466" cy="843334"/>
      </dsp:txXfrm>
    </dsp:sp>
    <dsp:sp modelId="{5C1B8821-CCDA-4B4B-A18D-6BE2A8CFE566}">
      <dsp:nvSpPr>
        <dsp:cNvPr id="0" name=""/>
        <dsp:cNvSpPr/>
      </dsp:nvSpPr>
      <dsp:spPr>
        <a:xfrm>
          <a:off x="2042541" y="4390846"/>
          <a:ext cx="2029112" cy="8958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3A6A7-3F80-41C6-BA56-A6DD4AB6CBD7}">
      <dsp:nvSpPr>
        <dsp:cNvPr id="0" name=""/>
        <dsp:cNvSpPr/>
      </dsp:nvSpPr>
      <dsp:spPr>
        <a:xfrm>
          <a:off x="2199288" y="4539756"/>
          <a:ext cx="2029112" cy="895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Century Gothic" panose="020B0502020202020204" pitchFamily="34" charset="0"/>
            </a:rPr>
            <a:t>LUZ MIREYA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Century Gothic" panose="020B0502020202020204" pitchFamily="34" charset="0"/>
            </a:rPr>
            <a:t>MEDINA </a:t>
          </a:r>
          <a:r>
            <a:rPr lang="es-ES" sz="1300" kern="1200" dirty="0" err="1" smtClean="0">
              <a:latin typeface="Century Gothic" panose="020B0502020202020204" pitchFamily="34" charset="0"/>
            </a:rPr>
            <a:t>MEDINA</a:t>
          </a:r>
          <a:endParaRPr lang="es-ES" sz="1300" kern="1200" dirty="0">
            <a:latin typeface="Century Gothic" panose="020B0502020202020204" pitchFamily="34" charset="0"/>
          </a:endParaRPr>
        </a:p>
      </dsp:txBody>
      <dsp:txXfrm>
        <a:off x="2225525" y="4565993"/>
        <a:ext cx="1976638" cy="843334"/>
      </dsp:txXfrm>
    </dsp:sp>
    <dsp:sp modelId="{A738E18D-1AF6-4879-94AC-D015C481620C}">
      <dsp:nvSpPr>
        <dsp:cNvPr id="0" name=""/>
        <dsp:cNvSpPr/>
      </dsp:nvSpPr>
      <dsp:spPr>
        <a:xfrm>
          <a:off x="4385147" y="4390846"/>
          <a:ext cx="1908975" cy="8958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7931D-65A0-475F-BD51-DF5E5106192A}">
      <dsp:nvSpPr>
        <dsp:cNvPr id="0" name=""/>
        <dsp:cNvSpPr/>
      </dsp:nvSpPr>
      <dsp:spPr>
        <a:xfrm>
          <a:off x="4541894" y="4539756"/>
          <a:ext cx="1908975" cy="895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Century Gothic" panose="020B0502020202020204" pitchFamily="34" charset="0"/>
            </a:rPr>
            <a:t>MERCEDES</a:t>
          </a:r>
          <a:r>
            <a:rPr lang="es-ES" sz="1300" kern="1200" dirty="0" smtClean="0">
              <a:latin typeface="Bahnschrift SemiBold Condensed" panose="020B0502040204020203" pitchFamily="34" charset="0"/>
            </a:rPr>
            <a:t> </a:t>
          </a:r>
          <a:r>
            <a:rPr lang="es-ES" sz="1300" kern="1200" dirty="0" smtClean="0">
              <a:latin typeface="Century Gothic" panose="020B0502020202020204" pitchFamily="34" charset="0"/>
            </a:rPr>
            <a:t>ROMAN ZENON</a:t>
          </a:r>
          <a:endParaRPr lang="es-ES" sz="1300" kern="1200" dirty="0">
            <a:latin typeface="Century Gothic" panose="020B0502020202020204" pitchFamily="34" charset="0"/>
          </a:endParaRPr>
        </a:p>
      </dsp:txBody>
      <dsp:txXfrm>
        <a:off x="4568131" y="4565993"/>
        <a:ext cx="1856501" cy="843334"/>
      </dsp:txXfrm>
    </dsp:sp>
    <dsp:sp modelId="{53A6154B-FA2F-4FBC-B704-4D13E11528A0}">
      <dsp:nvSpPr>
        <dsp:cNvPr id="0" name=""/>
        <dsp:cNvSpPr/>
      </dsp:nvSpPr>
      <dsp:spPr>
        <a:xfrm>
          <a:off x="5792796" y="2341168"/>
          <a:ext cx="2416807" cy="89580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9999D0-CCF5-4A8D-B3AE-37E99187710E}">
      <dsp:nvSpPr>
        <dsp:cNvPr id="0" name=""/>
        <dsp:cNvSpPr/>
      </dsp:nvSpPr>
      <dsp:spPr>
        <a:xfrm>
          <a:off x="5949543" y="2490078"/>
          <a:ext cx="2416807" cy="895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Arial Black" panose="020B0A04020102020204" pitchFamily="34" charset="0"/>
            </a:rPr>
            <a:t>ASEO PUBLICO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latin typeface="Century Gothic" panose="020B0502020202020204" pitchFamily="34" charset="0"/>
            </a:rPr>
            <a:t>NATALIA RODRIGUEZ ANTONIO</a:t>
          </a:r>
          <a:endParaRPr lang="es-ES" sz="1300" kern="1200" dirty="0">
            <a:latin typeface="Century Gothic" panose="020B0502020202020204" pitchFamily="34" charset="0"/>
          </a:endParaRPr>
        </a:p>
      </dsp:txBody>
      <dsp:txXfrm>
        <a:off x="5975780" y="2516315"/>
        <a:ext cx="2364333" cy="843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356703"/>
            <a:ext cx="9179799" cy="5013407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563446"/>
            <a:ext cx="8099822" cy="3476717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645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082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590057"/>
            <a:ext cx="9314796" cy="5990088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636813"/>
            <a:ext cx="9314796" cy="3150046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35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833390"/>
            <a:ext cx="4589899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833390"/>
            <a:ext cx="4589899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587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66681"/>
            <a:ext cx="9314796" cy="278337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530053"/>
            <a:ext cx="4568805" cy="1730025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5260078"/>
            <a:ext cx="4568805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530053"/>
            <a:ext cx="4591306" cy="1730025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5260078"/>
            <a:ext cx="4591306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419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877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286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60014"/>
            <a:ext cx="3483205" cy="3360050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2073367"/>
            <a:ext cx="5467380" cy="10233485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320064"/>
            <a:ext cx="3483205" cy="800345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11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60014"/>
            <a:ext cx="3483205" cy="3360050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2073367"/>
            <a:ext cx="5467380" cy="10233485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320064"/>
            <a:ext cx="3483205" cy="800345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88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7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66678"/>
            <a:ext cx="2328699" cy="1220351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66678"/>
            <a:ext cx="6851100" cy="1220351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343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66681"/>
            <a:ext cx="9314796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833390"/>
            <a:ext cx="9314796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3346867"/>
            <a:ext cx="2429947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84F97-6EEA-4524-85E3-01FB1844A6BB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3346867"/>
            <a:ext cx="364492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3346867"/>
            <a:ext cx="2429947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B29BA-7C4E-4AC4-8F47-3F1D955417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189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n 13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" b="3009"/>
          <a:stretch/>
        </p:blipFill>
        <p:spPr>
          <a:xfrm>
            <a:off x="0" y="9064"/>
            <a:ext cx="10799763" cy="14391149"/>
          </a:xfrm>
          <a:prstGeom prst="rect">
            <a:avLst/>
          </a:prstGeom>
        </p:spPr>
      </p:pic>
      <p:cxnSp>
        <p:nvCxnSpPr>
          <p:cNvPr id="41" name="Conector recto 40"/>
          <p:cNvCxnSpPr/>
          <p:nvPr/>
        </p:nvCxnSpPr>
        <p:spPr>
          <a:xfrm flipH="1">
            <a:off x="5226795" y="1510535"/>
            <a:ext cx="1" cy="66052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" y="320842"/>
            <a:ext cx="10799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Arial Black" panose="020B0A04020102020204" pitchFamily="34" charset="0"/>
              </a:rPr>
              <a:t>ORGANIGRAMA</a:t>
            </a:r>
          </a:p>
          <a:p>
            <a:pPr algn="ctr"/>
            <a:r>
              <a:rPr lang="es-MX" sz="1600" dirty="0" smtClean="0">
                <a:latin typeface="Arial Black" panose="020B0A04020102020204" pitchFamily="34" charset="0"/>
              </a:rPr>
              <a:t>ADMINISTRACION 2024-2027</a:t>
            </a:r>
            <a:endParaRPr lang="es-MX" sz="1600" dirty="0"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208114" y="2924592"/>
            <a:ext cx="1295629" cy="5374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SECRETARIO</a:t>
            </a:r>
            <a:r>
              <a:rPr lang="es-MX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PARTICULAR</a:t>
            </a:r>
            <a:r>
              <a:rPr lang="es-MX" sz="1200" dirty="0" smtClean="0"/>
              <a:t> </a:t>
            </a:r>
            <a:endParaRPr lang="es-MX" sz="1200" dirty="0"/>
          </a:p>
        </p:txBody>
      </p:sp>
      <p:sp>
        <p:nvSpPr>
          <p:cNvPr id="9" name="Rectángulo 8"/>
          <p:cNvSpPr/>
          <p:nvPr/>
        </p:nvSpPr>
        <p:spPr>
          <a:xfrm>
            <a:off x="8282175" y="2702512"/>
            <a:ext cx="2416503" cy="8831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85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DEPENDENCIA: </a:t>
            </a:r>
            <a:r>
              <a:rPr lang="es-MX" sz="85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PRESIDENCIA MUNICPAL</a:t>
            </a:r>
          </a:p>
          <a:p>
            <a:r>
              <a:rPr lang="es-ES" sz="85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SECCION: </a:t>
            </a:r>
            <a:r>
              <a:rPr lang="es-ES" sz="85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DIRECCION GENERAL DE RECURSOS HUMANOS Y MATERIALES</a:t>
            </a:r>
          </a:p>
          <a:p>
            <a:pPr algn="ctr"/>
            <a:endParaRPr lang="es-ES" sz="300" b="1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85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 ADMINISTRACION MUNICPAL 2024-2027</a:t>
            </a:r>
            <a:endParaRPr lang="es-MX" sz="85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192080" y="1026947"/>
            <a:ext cx="2069431" cy="4835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latin typeface="Bahnschrift SemiBold Condensed" panose="020B0502040204020203" pitchFamily="34" charset="0"/>
                <a:cs typeface="Arial" panose="020B0604020202020204" pitchFamily="34" charset="0"/>
              </a:rPr>
              <a:t>AYUNTAMIENTO</a:t>
            </a:r>
            <a:endParaRPr lang="es-MX" sz="1200" b="1" dirty="0">
              <a:latin typeface="Bahnschrift SemiBold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626596" y="2110144"/>
            <a:ext cx="3200400" cy="705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ING. MARIA DE JESUS RIVERA ROSALES</a:t>
            </a:r>
          </a:p>
          <a:p>
            <a:pPr algn="ctr"/>
            <a:r>
              <a:rPr lang="pt-B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PRESIDENTA MUNICIPAL</a:t>
            </a:r>
            <a:endParaRPr lang="es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611568" y="2110144"/>
            <a:ext cx="2069431" cy="4237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REGIDORES</a:t>
            </a:r>
            <a:endParaRPr lang="es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209007" y="2110143"/>
            <a:ext cx="2938341" cy="705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LIC. MIRIAM ESTELA GUTIERREZ GALEANA</a:t>
            </a:r>
          </a:p>
          <a:p>
            <a:pPr algn="ctr"/>
            <a:r>
              <a:rPr lang="pt-B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SINDICA</a:t>
            </a:r>
            <a:endParaRPr lang="es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Conector angular 24"/>
          <p:cNvCxnSpPr>
            <a:stCxn id="18" idx="3"/>
          </p:cNvCxnSpPr>
          <p:nvPr/>
        </p:nvCxnSpPr>
        <p:spPr>
          <a:xfrm>
            <a:off x="6826996" y="2463071"/>
            <a:ext cx="261256" cy="4615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ángulo 28"/>
          <p:cNvSpPr/>
          <p:nvPr/>
        </p:nvSpPr>
        <p:spPr>
          <a:xfrm>
            <a:off x="113671" y="4084007"/>
            <a:ext cx="2420523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CRISTOBAL GONZALEZ LAZARO</a:t>
            </a:r>
          </a:p>
          <a:p>
            <a:pPr algn="ctr"/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SECRETARIO GENERAL</a:t>
            </a:r>
            <a:endParaRPr lang="es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2782389" y="4084007"/>
            <a:ext cx="1959428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ITZEL BARRIOS ANTONIO</a:t>
            </a:r>
          </a:p>
          <a:p>
            <a:pPr algn="ctr"/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TESORERA</a:t>
            </a:r>
            <a:endParaRPr lang="es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5416206" y="4084007"/>
            <a:ext cx="2195362" cy="6738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RUBEN ADOLFO FLORES MORALES</a:t>
            </a:r>
          </a:p>
          <a:p>
            <a:pPr algn="ctr"/>
            <a:r>
              <a:rPr lang="es-MX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HUMANOS Y MATERIALES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8093631" y="4084006"/>
            <a:ext cx="2351316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ESMERALDA MARTINEZ OTERO</a:t>
            </a:r>
          </a:p>
          <a:p>
            <a:pPr algn="ctr"/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CONTRALOR INTERNO</a:t>
            </a:r>
            <a:endParaRPr lang="es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113672" y="4851922"/>
            <a:ext cx="996672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ARCHIVO MUNICIPAL</a:t>
            </a:r>
            <a:endParaRPr lang="es-MX" sz="1200" dirty="0"/>
          </a:p>
        </p:txBody>
      </p:sp>
      <p:sp>
        <p:nvSpPr>
          <p:cNvPr id="34" name="Rectángulo 33"/>
          <p:cNvSpPr/>
          <p:nvPr/>
        </p:nvSpPr>
        <p:spPr>
          <a:xfrm>
            <a:off x="1537522" y="4854939"/>
            <a:ext cx="996672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ATENCION CIUDADANA</a:t>
            </a:r>
            <a:endParaRPr lang="es-MX" sz="1200" dirty="0"/>
          </a:p>
        </p:txBody>
      </p:sp>
      <p:sp>
        <p:nvSpPr>
          <p:cNvPr id="35" name="Rectángulo 34"/>
          <p:cNvSpPr/>
          <p:nvPr/>
        </p:nvSpPr>
        <p:spPr>
          <a:xfrm>
            <a:off x="783771" y="5456882"/>
            <a:ext cx="1345475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RECLUTAMIENTO</a:t>
            </a:r>
            <a:endParaRPr lang="es-MX" sz="1200" dirty="0"/>
          </a:p>
        </p:txBody>
      </p:sp>
      <p:sp>
        <p:nvSpPr>
          <p:cNvPr id="36" name="Rectángulo 35"/>
          <p:cNvSpPr/>
          <p:nvPr/>
        </p:nvSpPr>
        <p:spPr>
          <a:xfrm>
            <a:off x="2292418" y="5456882"/>
            <a:ext cx="1051673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CORREOS</a:t>
            </a:r>
            <a:endParaRPr lang="es-MX" sz="1200" dirty="0"/>
          </a:p>
        </p:txBody>
      </p:sp>
      <p:sp>
        <p:nvSpPr>
          <p:cNvPr id="38" name="Rectángulo 37"/>
          <p:cNvSpPr/>
          <p:nvPr/>
        </p:nvSpPr>
        <p:spPr>
          <a:xfrm>
            <a:off x="5932273" y="4998346"/>
            <a:ext cx="1051673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ASEO PUBLICO</a:t>
            </a:r>
            <a:endParaRPr lang="es-MX" sz="1200" dirty="0"/>
          </a:p>
        </p:txBody>
      </p:sp>
      <p:sp>
        <p:nvSpPr>
          <p:cNvPr id="39" name="Rectángulo 38"/>
          <p:cNvSpPr/>
          <p:nvPr/>
        </p:nvSpPr>
        <p:spPr>
          <a:xfrm>
            <a:off x="7888373" y="4910212"/>
            <a:ext cx="1242309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UNIDAD INVESTIGADORA</a:t>
            </a:r>
            <a:endParaRPr lang="es-MX" sz="1200" dirty="0"/>
          </a:p>
        </p:txBody>
      </p:sp>
      <p:sp>
        <p:nvSpPr>
          <p:cNvPr id="42" name="Rectángulo 41"/>
          <p:cNvSpPr/>
          <p:nvPr/>
        </p:nvSpPr>
        <p:spPr>
          <a:xfrm>
            <a:off x="9473535" y="4910212"/>
            <a:ext cx="1242309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UNIDAD RESOLUTORIA</a:t>
            </a:r>
            <a:endParaRPr lang="es-MX" sz="1200" dirty="0"/>
          </a:p>
        </p:txBody>
      </p:sp>
      <p:sp>
        <p:nvSpPr>
          <p:cNvPr id="43" name="Rectángulo 42"/>
          <p:cNvSpPr/>
          <p:nvPr/>
        </p:nvSpPr>
        <p:spPr>
          <a:xfrm>
            <a:off x="8624912" y="5396609"/>
            <a:ext cx="1355075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UNIDAD SUSTANCIADORA</a:t>
            </a:r>
            <a:endParaRPr lang="es-MX" sz="1200" dirty="0"/>
          </a:p>
        </p:txBody>
      </p:sp>
      <p:cxnSp>
        <p:nvCxnSpPr>
          <p:cNvPr id="45" name="Conector recto 44"/>
          <p:cNvCxnSpPr/>
          <p:nvPr/>
        </p:nvCxnSpPr>
        <p:spPr>
          <a:xfrm>
            <a:off x="1678178" y="1793278"/>
            <a:ext cx="69681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1687231" y="1793278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/>
          <p:cNvCxnSpPr/>
          <p:nvPr/>
        </p:nvCxnSpPr>
        <p:spPr>
          <a:xfrm>
            <a:off x="8646284" y="1793278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 flipV="1">
            <a:off x="1323932" y="3854474"/>
            <a:ext cx="7945357" cy="398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/>
          <p:cNvCxnSpPr/>
          <p:nvPr/>
        </p:nvCxnSpPr>
        <p:spPr>
          <a:xfrm>
            <a:off x="1335534" y="3858460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3771615" y="3858460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506837" y="3858460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9269289" y="3854474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12008" y="4688439"/>
            <a:ext cx="0" cy="1599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1335534" y="4547633"/>
            <a:ext cx="0" cy="1330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>
            <a:off x="602954" y="4688439"/>
            <a:ext cx="203589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>
            <a:off x="2034497" y="4691068"/>
            <a:ext cx="0" cy="1599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1449179" y="5311620"/>
            <a:ext cx="1369075" cy="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Conector recto 73"/>
          <p:cNvCxnSpPr/>
          <p:nvPr/>
        </p:nvCxnSpPr>
        <p:spPr>
          <a:xfrm>
            <a:off x="1456508" y="5304982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>
            <a:off x="2812218" y="5309205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2638844" y="4677102"/>
            <a:ext cx="5524" cy="6354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 flipV="1">
            <a:off x="1187441" y="6130751"/>
            <a:ext cx="7945357" cy="39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Rectángulo 86"/>
          <p:cNvSpPr/>
          <p:nvPr/>
        </p:nvSpPr>
        <p:spPr>
          <a:xfrm>
            <a:off x="125273" y="6459379"/>
            <a:ext cx="2513572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JULIO CESAR QUIROZ CORONADO</a:t>
            </a:r>
          </a:p>
          <a:p>
            <a:pPr algn="ctr"/>
            <a:r>
              <a:rPr lang="es-MX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DE DESARROLLO SOCIAL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ángulo 87"/>
          <p:cNvSpPr/>
          <p:nvPr/>
        </p:nvSpPr>
        <p:spPr>
          <a:xfrm>
            <a:off x="3009899" y="6459379"/>
            <a:ext cx="1802553" cy="8351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>
                <a:latin typeface="Arial" panose="020B0604020202020204" pitchFamily="34" charset="0"/>
                <a:cs typeface="Arial" panose="020B0604020202020204" pitchFamily="34" charset="0"/>
              </a:rPr>
              <a:t>HIPOLITO QUIROZ CRUZ</a:t>
            </a:r>
            <a:endParaRPr lang="es-MX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050" b="1" dirty="0">
                <a:latin typeface="Arial" panose="020B0604020202020204" pitchFamily="34" charset="0"/>
                <a:cs typeface="Arial" panose="020B0604020202020204" pitchFamily="34" charset="0"/>
              </a:rPr>
              <a:t>DIRECTOR DE SEGURIDAD PUBLICA Y TRANSITO MUNICIPAL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5523240" y="6455986"/>
            <a:ext cx="1973537" cy="548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>
                <a:latin typeface="Arial" panose="020B0604020202020204" pitchFamily="34" charset="0"/>
                <a:cs typeface="Arial" panose="020B0604020202020204" pitchFamily="34" charset="0"/>
              </a:rPr>
              <a:t>LIC. RAYMUNDO AQUINO HERNÀNDEZ </a:t>
            </a:r>
          </a:p>
          <a:p>
            <a:pPr algn="ctr"/>
            <a:r>
              <a:rPr lang="es-MX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NORMATIVIDAD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Rectángulo 89"/>
          <p:cNvSpPr/>
          <p:nvPr/>
        </p:nvSpPr>
        <p:spPr>
          <a:xfrm>
            <a:off x="8131123" y="6459379"/>
            <a:ext cx="1993952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LIDIA RODRIGUEZ ALFARO</a:t>
            </a:r>
          </a:p>
          <a:p>
            <a:pPr algn="ctr"/>
            <a:r>
              <a:rPr lang="es-MX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 MUNICIPAL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Conector recto 47"/>
          <p:cNvCxnSpPr/>
          <p:nvPr/>
        </p:nvCxnSpPr>
        <p:spPr>
          <a:xfrm>
            <a:off x="1196966" y="6129935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875857" y="6129935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>
            <a:off x="6500127" y="6129934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9128099" y="6129934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Rectángulo 53"/>
          <p:cNvSpPr/>
          <p:nvPr/>
        </p:nvSpPr>
        <p:spPr>
          <a:xfrm>
            <a:off x="8024647" y="7294731"/>
            <a:ext cx="1051673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ALBERGUE</a:t>
            </a:r>
            <a:endParaRPr lang="es-MX" sz="1200" dirty="0"/>
          </a:p>
        </p:txBody>
      </p:sp>
      <p:sp>
        <p:nvSpPr>
          <p:cNvPr id="55" name="Rectángulo 54"/>
          <p:cNvSpPr/>
          <p:nvPr/>
        </p:nvSpPr>
        <p:spPr>
          <a:xfrm>
            <a:off x="9386445" y="7287602"/>
            <a:ext cx="1051673" cy="390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UBR</a:t>
            </a:r>
            <a:endParaRPr lang="es-MX" sz="1200" dirty="0"/>
          </a:p>
        </p:txBody>
      </p:sp>
      <p:cxnSp>
        <p:nvCxnSpPr>
          <p:cNvPr id="56" name="Conector recto 55"/>
          <p:cNvCxnSpPr/>
          <p:nvPr/>
        </p:nvCxnSpPr>
        <p:spPr>
          <a:xfrm>
            <a:off x="8463400" y="7155886"/>
            <a:ext cx="1369075" cy="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8470729" y="7149248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9826439" y="7153471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9171642" y="6919988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Rectángulo 66"/>
          <p:cNvSpPr/>
          <p:nvPr/>
        </p:nvSpPr>
        <p:spPr>
          <a:xfrm>
            <a:off x="79925" y="8454381"/>
            <a:ext cx="1030419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PERLA JUDITH RAMIREZ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SALINAS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INSTITUTO MUNICIPAL DE LA JUVENTUD</a:t>
            </a:r>
            <a:endParaRPr lang="es-MX" sz="900" dirty="0"/>
          </a:p>
        </p:txBody>
      </p:sp>
      <p:sp>
        <p:nvSpPr>
          <p:cNvPr id="69" name="Rectángulo 68"/>
          <p:cNvSpPr/>
          <p:nvPr/>
        </p:nvSpPr>
        <p:spPr>
          <a:xfrm>
            <a:off x="1254338" y="8454381"/>
            <a:ext cx="1012612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JOSE TORRES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RUBIO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DESARROLLO RURAL</a:t>
            </a:r>
            <a:endParaRPr lang="es-MX" sz="900" dirty="0"/>
          </a:p>
        </p:txBody>
      </p:sp>
      <p:sp>
        <p:nvSpPr>
          <p:cNvPr id="70" name="Rectángulo 69"/>
          <p:cNvSpPr/>
          <p:nvPr/>
        </p:nvSpPr>
        <p:spPr>
          <a:xfrm>
            <a:off x="2459847" y="8441037"/>
            <a:ext cx="1159813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CARLOS KEVIN MARTINEZ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COORDINACION DE SALUD</a:t>
            </a:r>
            <a:endParaRPr lang="es-MX" sz="900" dirty="0"/>
          </a:p>
        </p:txBody>
      </p:sp>
      <p:sp>
        <p:nvSpPr>
          <p:cNvPr id="72" name="Rectángulo 71"/>
          <p:cNvSpPr/>
          <p:nvPr/>
        </p:nvSpPr>
        <p:spPr>
          <a:xfrm>
            <a:off x="3812557" y="8441037"/>
            <a:ext cx="1122157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HARI DE JESUS RAMIREZ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MUÑOZ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CATASTRO</a:t>
            </a:r>
            <a:endParaRPr lang="es-MX" sz="900" dirty="0"/>
          </a:p>
        </p:txBody>
      </p:sp>
      <p:sp>
        <p:nvSpPr>
          <p:cNvPr id="75" name="Rectángulo 74"/>
          <p:cNvSpPr/>
          <p:nvPr/>
        </p:nvSpPr>
        <p:spPr>
          <a:xfrm>
            <a:off x="5512294" y="8443102"/>
            <a:ext cx="1038070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ALELY BENITO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RAMIREZ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REGISTRO CIVIL</a:t>
            </a:r>
            <a:endParaRPr lang="es-MX" sz="900" dirty="0"/>
          </a:p>
        </p:txBody>
      </p:sp>
      <p:sp>
        <p:nvSpPr>
          <p:cNvPr id="76" name="Rectángulo 75"/>
          <p:cNvSpPr/>
          <p:nvPr/>
        </p:nvSpPr>
        <p:spPr>
          <a:xfrm>
            <a:off x="6761671" y="8441037"/>
            <a:ext cx="977479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ANGEL FELICIANO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DOMINGUEZ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DEPORTES</a:t>
            </a:r>
            <a:endParaRPr lang="es-MX" sz="900" dirty="0"/>
          </a:p>
        </p:txBody>
      </p:sp>
      <p:sp>
        <p:nvSpPr>
          <p:cNvPr id="78" name="Rectángulo 77"/>
          <p:cNvSpPr/>
          <p:nvPr/>
        </p:nvSpPr>
        <p:spPr>
          <a:xfrm>
            <a:off x="8039240" y="8434844"/>
            <a:ext cx="1037080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MA. CATARINA ANDRES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MEDINA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ATENCION AL ADULTO MAYOR</a:t>
            </a:r>
            <a:endParaRPr lang="es-MX" sz="900" dirty="0"/>
          </a:p>
        </p:txBody>
      </p:sp>
      <p:sp>
        <p:nvSpPr>
          <p:cNvPr id="79" name="Rectángulo 78"/>
          <p:cNvSpPr/>
          <p:nvPr/>
        </p:nvSpPr>
        <p:spPr>
          <a:xfrm>
            <a:off x="9407867" y="8443102"/>
            <a:ext cx="1037080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DXENIH REYES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BAUTISTA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EDUCACION Y BIBLIOTECAS</a:t>
            </a:r>
            <a:endParaRPr lang="es-MX" sz="900" dirty="0"/>
          </a:p>
        </p:txBody>
      </p:sp>
      <p:sp>
        <p:nvSpPr>
          <p:cNvPr id="80" name="Rectángulo 79"/>
          <p:cNvSpPr/>
          <p:nvPr/>
        </p:nvSpPr>
        <p:spPr>
          <a:xfrm>
            <a:off x="3009899" y="9783604"/>
            <a:ext cx="1924815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>
                <a:latin typeface="Arial" panose="020B0604020202020204" pitchFamily="34" charset="0"/>
                <a:cs typeface="Arial" panose="020B0604020202020204" pitchFamily="34" charset="0"/>
              </a:rPr>
              <a:t>AURELIO LUCAS CORTEZ</a:t>
            </a:r>
            <a:endParaRPr lang="es-MX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ángulo 80"/>
          <p:cNvSpPr/>
          <p:nvPr/>
        </p:nvSpPr>
        <p:spPr>
          <a:xfrm>
            <a:off x="5507501" y="9783603"/>
            <a:ext cx="2437112" cy="4606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50" dirty="0">
                <a:latin typeface="Arial" panose="020B0604020202020204" pitchFamily="34" charset="0"/>
                <a:cs typeface="Arial" panose="020B0604020202020204" pitchFamily="34" charset="0"/>
              </a:rPr>
              <a:t>CUAUHTEMOC MELENDREZ </a:t>
            </a:r>
            <a:r>
              <a:rPr lang="es-MX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GAMA</a:t>
            </a:r>
          </a:p>
          <a:p>
            <a:pPr algn="ctr"/>
            <a:r>
              <a:rPr lang="es-MX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PROTECCION CIVIL</a:t>
            </a:r>
            <a:endParaRPr lang="es-MX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Conector recto 82"/>
          <p:cNvCxnSpPr/>
          <p:nvPr/>
        </p:nvCxnSpPr>
        <p:spPr>
          <a:xfrm>
            <a:off x="1797041" y="8137516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02954" y="8137516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3022303" y="8137516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4365328" y="8137516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>
            <a:off x="6041728" y="8115809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7241878" y="8115809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8571123" y="8126758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9926198" y="8132137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602954" y="8127991"/>
            <a:ext cx="93232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6460761" y="4758394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8581612" y="4766003"/>
            <a:ext cx="1369075" cy="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8588941" y="4759365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9944651" y="4763588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9289854" y="4530105"/>
            <a:ext cx="0" cy="225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9285942" y="4755651"/>
            <a:ext cx="0" cy="6504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5226795" y="8115809"/>
            <a:ext cx="0" cy="2578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/>
          <p:cNvCxnSpPr>
            <a:stCxn id="80" idx="3"/>
            <a:endCxn id="81" idx="1"/>
          </p:cNvCxnSpPr>
          <p:nvPr/>
        </p:nvCxnSpPr>
        <p:spPr>
          <a:xfrm flipV="1">
            <a:off x="4934714" y="10013908"/>
            <a:ext cx="572787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" name="Rectángulo 103"/>
          <p:cNvSpPr/>
          <p:nvPr/>
        </p:nvSpPr>
        <p:spPr>
          <a:xfrm>
            <a:off x="197048" y="11027228"/>
            <a:ext cx="1423851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GUILLERMO VICTORIANO RAMOS </a:t>
            </a:r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ALUMBRADO PUBLICO</a:t>
            </a:r>
            <a:endParaRPr lang="es-MX" sz="900" dirty="0"/>
          </a:p>
        </p:txBody>
      </p:sp>
      <p:sp>
        <p:nvSpPr>
          <p:cNvPr id="105" name="Rectángulo 104"/>
          <p:cNvSpPr/>
          <p:nvPr/>
        </p:nvSpPr>
        <p:spPr>
          <a:xfrm>
            <a:off x="1939921" y="11015637"/>
            <a:ext cx="1371641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CIPRIANO ROBERTO RODRIGUEZ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SOLIS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DAPAS</a:t>
            </a:r>
            <a:endParaRPr lang="es-MX" sz="900" dirty="0"/>
          </a:p>
        </p:txBody>
      </p:sp>
      <p:sp>
        <p:nvSpPr>
          <p:cNvPr id="106" name="Rectángulo 105"/>
          <p:cNvSpPr/>
          <p:nvPr/>
        </p:nvSpPr>
        <p:spPr>
          <a:xfrm>
            <a:off x="3600128" y="11016430"/>
            <a:ext cx="1438872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b="1" smtClean="0">
                <a:latin typeface="Arial" panose="020B0604020202020204" pitchFamily="34" charset="0"/>
                <a:cs typeface="Arial" panose="020B0604020202020204" pitchFamily="34" charset="0"/>
              </a:rPr>
              <a:t>DEPARTAMENTO </a:t>
            </a:r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DE COMERCIO Y PLAZAS Y MERCADOS</a:t>
            </a:r>
            <a:endParaRPr lang="es-MX" sz="900" dirty="0"/>
          </a:p>
        </p:txBody>
      </p:sp>
      <p:sp>
        <p:nvSpPr>
          <p:cNvPr id="107" name="Rectángulo 106"/>
          <p:cNvSpPr/>
          <p:nvPr/>
        </p:nvSpPr>
        <p:spPr>
          <a:xfrm>
            <a:off x="7207185" y="11015637"/>
            <a:ext cx="1371641" cy="6826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ELISEO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HERNANDEZ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ASUNTOS INDIGENAS</a:t>
            </a:r>
            <a:endParaRPr lang="es-MX" sz="900" dirty="0"/>
          </a:p>
        </p:txBody>
      </p:sp>
      <p:sp>
        <p:nvSpPr>
          <p:cNvPr id="108" name="Rectángulo 107"/>
          <p:cNvSpPr/>
          <p:nvPr/>
        </p:nvSpPr>
        <p:spPr>
          <a:xfrm>
            <a:off x="8995178" y="11015637"/>
            <a:ext cx="1371641" cy="804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PERLA JUDITH RAMIREZ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SALINAS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INSTITUTO MUNICIPAL DE LA MUJER</a:t>
            </a:r>
            <a:endParaRPr lang="es-MX" sz="900" dirty="0"/>
          </a:p>
        </p:txBody>
      </p:sp>
      <p:cxnSp>
        <p:nvCxnSpPr>
          <p:cNvPr id="110" name="Conector recto 109"/>
          <p:cNvCxnSpPr/>
          <p:nvPr/>
        </p:nvCxnSpPr>
        <p:spPr>
          <a:xfrm>
            <a:off x="926223" y="10701312"/>
            <a:ext cx="87547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926223" y="10698772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9673771" y="10698772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2651450" y="10698772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7899918" y="10694035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5" name="Rectángulo 114"/>
          <p:cNvSpPr/>
          <p:nvPr/>
        </p:nvSpPr>
        <p:spPr>
          <a:xfrm>
            <a:off x="208253" y="12145325"/>
            <a:ext cx="1414952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FATIMA RUBIO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MEDINA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RASTRO MUNICIPAL</a:t>
            </a:r>
            <a:endParaRPr lang="es-MX" sz="900" dirty="0"/>
          </a:p>
        </p:txBody>
      </p:sp>
      <p:sp>
        <p:nvSpPr>
          <p:cNvPr id="116" name="Rectángulo 115"/>
          <p:cNvSpPr/>
          <p:nvPr/>
        </p:nvSpPr>
        <p:spPr>
          <a:xfrm>
            <a:off x="1876427" y="12145325"/>
            <a:ext cx="1371641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ALAN JALIL POSADAS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HERVERT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TURISMO, ARTE Y CULTURA</a:t>
            </a:r>
            <a:endParaRPr lang="es-MX" sz="900" dirty="0"/>
          </a:p>
        </p:txBody>
      </p:sp>
      <p:sp>
        <p:nvSpPr>
          <p:cNvPr id="117" name="Rectángulo 116"/>
          <p:cNvSpPr/>
          <p:nvPr/>
        </p:nvSpPr>
        <p:spPr>
          <a:xfrm>
            <a:off x="1876426" y="13147347"/>
            <a:ext cx="1371641" cy="4709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VICTOR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FERNANDEZ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EVENTOS ESPECIALES</a:t>
            </a:r>
            <a:endParaRPr lang="es-MX" sz="900" dirty="0"/>
          </a:p>
        </p:txBody>
      </p:sp>
      <p:cxnSp>
        <p:nvCxnSpPr>
          <p:cNvPr id="119" name="Conector recto 118"/>
          <p:cNvCxnSpPr/>
          <p:nvPr/>
        </p:nvCxnSpPr>
        <p:spPr>
          <a:xfrm>
            <a:off x="914531" y="12001792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562246" y="12001792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924579" y="12001792"/>
            <a:ext cx="16477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Conector recto 123"/>
          <p:cNvCxnSpPr/>
          <p:nvPr/>
        </p:nvCxnSpPr>
        <p:spPr>
          <a:xfrm>
            <a:off x="1738388" y="10701312"/>
            <a:ext cx="0" cy="13004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2562246" y="12830482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6" name="Rectángulo 125"/>
          <p:cNvSpPr/>
          <p:nvPr/>
        </p:nvSpPr>
        <p:spPr>
          <a:xfrm>
            <a:off x="3565273" y="12043087"/>
            <a:ext cx="1431457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JOSE LUIS GONZALEZ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ENRIQUEZ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DEPARTAMENTO </a:t>
            </a:r>
            <a:r>
              <a:rPr lang="es-MX" sz="900" b="1" dirty="0">
                <a:latin typeface="Arial" panose="020B0604020202020204" pitchFamily="34" charset="0"/>
                <a:cs typeface="Arial" panose="020B0604020202020204" pitchFamily="34" charset="0"/>
              </a:rPr>
              <a:t>DE ALCOHOLES</a:t>
            </a:r>
            <a:endParaRPr lang="es-MX" sz="900" dirty="0"/>
          </a:p>
        </p:txBody>
      </p:sp>
      <p:cxnSp>
        <p:nvCxnSpPr>
          <p:cNvPr id="127" name="Conector recto 126"/>
          <p:cNvCxnSpPr/>
          <p:nvPr/>
        </p:nvCxnSpPr>
        <p:spPr>
          <a:xfrm>
            <a:off x="4281017" y="11714631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4282749" y="10694035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0" name="Rectángulo 129"/>
          <p:cNvSpPr/>
          <p:nvPr/>
        </p:nvSpPr>
        <p:spPr>
          <a:xfrm>
            <a:off x="4440844" y="12920883"/>
            <a:ext cx="1598820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ANISTANAEL VEGA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CHAVEZ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PARQUES Y JARDINES Y RECOLECCION DE RESIDUOS</a:t>
            </a:r>
            <a:endParaRPr lang="es-MX" sz="900" dirty="0"/>
          </a:p>
        </p:txBody>
      </p:sp>
      <p:cxnSp>
        <p:nvCxnSpPr>
          <p:cNvPr id="132" name="Conector recto 131"/>
          <p:cNvCxnSpPr>
            <a:stCxn id="130" idx="0"/>
          </p:cNvCxnSpPr>
          <p:nvPr/>
        </p:nvCxnSpPr>
        <p:spPr>
          <a:xfrm flipH="1" flipV="1">
            <a:off x="5227890" y="10691264"/>
            <a:ext cx="12364" cy="22296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3" name="Rectángulo 132"/>
          <p:cNvSpPr/>
          <p:nvPr/>
        </p:nvSpPr>
        <p:spPr>
          <a:xfrm>
            <a:off x="8032081" y="12145325"/>
            <a:ext cx="1598820" cy="6874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JUVENTINO GARCIA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EPITACIO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OBRAS PUBLICAS</a:t>
            </a:r>
            <a:endParaRPr lang="es-MX" sz="900" dirty="0"/>
          </a:p>
        </p:txBody>
      </p:sp>
      <p:sp>
        <p:nvSpPr>
          <p:cNvPr id="134" name="Rectángulo 133"/>
          <p:cNvSpPr/>
          <p:nvPr/>
        </p:nvSpPr>
        <p:spPr>
          <a:xfrm>
            <a:off x="8314677" y="13142315"/>
            <a:ext cx="1051673" cy="356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PANTEONES</a:t>
            </a:r>
            <a:endParaRPr lang="es-MX" sz="1200" dirty="0"/>
          </a:p>
        </p:txBody>
      </p:sp>
      <p:cxnSp>
        <p:nvCxnSpPr>
          <p:cNvPr id="136" name="Conector recto 135"/>
          <p:cNvCxnSpPr>
            <a:stCxn id="133" idx="0"/>
          </p:cNvCxnSpPr>
          <p:nvPr/>
        </p:nvCxnSpPr>
        <p:spPr>
          <a:xfrm flipV="1">
            <a:off x="8831491" y="10694035"/>
            <a:ext cx="0" cy="145129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8840513" y="12825450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8" name="Rectángulo 117"/>
          <p:cNvSpPr/>
          <p:nvPr/>
        </p:nvSpPr>
        <p:spPr>
          <a:xfrm>
            <a:off x="9423477" y="9498654"/>
            <a:ext cx="1037080" cy="89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LUIS MIGUEL MELO CARDENAS</a:t>
            </a:r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BIBLIOTECAS</a:t>
            </a:r>
            <a:endParaRPr lang="es-MX" sz="900" dirty="0"/>
          </a:p>
        </p:txBody>
      </p:sp>
      <p:cxnSp>
        <p:nvCxnSpPr>
          <p:cNvPr id="121" name="Conector recto 120"/>
          <p:cNvCxnSpPr/>
          <p:nvPr/>
        </p:nvCxnSpPr>
        <p:spPr>
          <a:xfrm>
            <a:off x="9926198" y="9340523"/>
            <a:ext cx="1" cy="1452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3" name="Rectángulo 122"/>
          <p:cNvSpPr/>
          <p:nvPr/>
        </p:nvSpPr>
        <p:spPr>
          <a:xfrm>
            <a:off x="6298125" y="12002579"/>
            <a:ext cx="1371641" cy="6826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MAURICIA MARQUEZ </a:t>
            </a:r>
            <a:r>
              <a:rPr lang="es-MX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</a:p>
          <a:p>
            <a:pPr algn="ctr"/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MANTENIMIENTO </a:t>
            </a:r>
            <a:r>
              <a:rPr lang="es-MX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VEHICULAR</a:t>
            </a:r>
            <a:endParaRPr lang="es-MX" sz="900" dirty="0"/>
          </a:p>
        </p:txBody>
      </p:sp>
      <p:cxnSp>
        <p:nvCxnSpPr>
          <p:cNvPr id="128" name="Conector recto 127"/>
          <p:cNvCxnSpPr/>
          <p:nvPr/>
        </p:nvCxnSpPr>
        <p:spPr>
          <a:xfrm>
            <a:off x="6983946" y="10694035"/>
            <a:ext cx="0" cy="13004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5" name="Rectángulo 134"/>
          <p:cNvSpPr/>
          <p:nvPr/>
        </p:nvSpPr>
        <p:spPr>
          <a:xfrm>
            <a:off x="5384471" y="11010219"/>
            <a:ext cx="1371641" cy="6826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>
                <a:latin typeface="Arial" panose="020B0604020202020204" pitchFamily="34" charset="0"/>
                <a:cs typeface="Arial" panose="020B0604020202020204" pitchFamily="34" charset="0"/>
              </a:rPr>
              <a:t>CRISANTO DE LA GARZA CHAVEZ</a:t>
            </a:r>
            <a:endParaRPr lang="es-MX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DEPARTAMENTO DE TRANSPORTE</a:t>
            </a:r>
            <a:endParaRPr lang="es-MX" sz="900" dirty="0"/>
          </a:p>
        </p:txBody>
      </p:sp>
      <p:cxnSp>
        <p:nvCxnSpPr>
          <p:cNvPr id="139" name="Conector recto 138"/>
          <p:cNvCxnSpPr/>
          <p:nvPr/>
        </p:nvCxnSpPr>
        <p:spPr>
          <a:xfrm>
            <a:off x="6073879" y="10710363"/>
            <a:ext cx="0" cy="3168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77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99763" cy="1440021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-113015" y="1553741"/>
            <a:ext cx="10799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Arial Black" panose="020B0A04020102020204" pitchFamily="34" charset="0"/>
              </a:rPr>
              <a:t>ORGANIGRAMA</a:t>
            </a:r>
          </a:p>
          <a:p>
            <a:pPr algn="ctr"/>
            <a:r>
              <a:rPr lang="es-ES" dirty="0" smtClean="0">
                <a:latin typeface="Arial Black" panose="020B0A04020102020204" pitchFamily="34" charset="0"/>
              </a:rPr>
              <a:t>DIRECCION DE RECURSOS HUMANOS Y MATERIALES</a:t>
            </a:r>
            <a:endParaRPr lang="es-MX" dirty="0" smtClean="0">
              <a:latin typeface="Arial Black" panose="020B0A04020102020204" pitchFamily="34" charset="0"/>
            </a:endParaRPr>
          </a:p>
          <a:p>
            <a:pPr algn="ctr"/>
            <a:r>
              <a:rPr lang="es-MX" dirty="0" smtClean="0">
                <a:latin typeface="Arial Black" panose="020B0A04020102020204" pitchFamily="34" charset="0"/>
              </a:rPr>
              <a:t>ADMINISTRACION 2024-2027</a:t>
            </a:r>
            <a:endParaRPr lang="es-MX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147164459"/>
              </p:ext>
            </p:extLst>
          </p:nvPr>
        </p:nvGraphicFramePr>
        <p:xfrm>
          <a:off x="1366822" y="4607654"/>
          <a:ext cx="8370735" cy="5948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45950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</TotalTime>
  <Words>294</Words>
  <Application>Microsoft Office PowerPoint</Application>
  <PresentationFormat>Personalizado</PresentationFormat>
  <Paragraphs>98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Black</vt:lpstr>
      <vt:lpstr>Bahnschrift SemiBold Condensed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rolex</dc:creator>
  <cp:lastModifiedBy>rolex</cp:lastModifiedBy>
  <cp:revision>54</cp:revision>
  <dcterms:created xsi:type="dcterms:W3CDTF">2024-10-31T20:14:06Z</dcterms:created>
  <dcterms:modified xsi:type="dcterms:W3CDTF">2024-11-04T22:02:56Z</dcterms:modified>
</cp:coreProperties>
</file>