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30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07/04/2025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1656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el mes de febrero no se genero ningún tipo de convocatoria  por lo tanto no se </a:t>
            </a:r>
            <a:r>
              <a:rPr lang="es-MX"/>
              <a:t>genero ningún tipo de </a:t>
            </a:r>
            <a:r>
              <a:rPr lang="es-MX" dirty="0"/>
              <a:t>apoyo en el área de fomento agropecuario.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</TotalTime>
  <Words>29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WIN10</cp:lastModifiedBy>
  <cp:revision>7</cp:revision>
  <dcterms:created xsi:type="dcterms:W3CDTF">2025-03-19T18:10:06Z</dcterms:created>
  <dcterms:modified xsi:type="dcterms:W3CDTF">2025-04-07T18:51:43Z</dcterms:modified>
</cp:coreProperties>
</file>