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baseline="0" dirty="0" err="1" smtClean="0"/>
              <a:t>Febrero</a:t>
            </a:r>
            <a:r>
              <a:rPr lang="en-US" baseline="0" dirty="0" smtClean="0"/>
              <a:t> 2025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9116469816272965E-2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feb-25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227</c:v>
                </c:pt>
                <c:pt idx="1">
                  <c:v>211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0-4F46-BE1D-BC39D9C13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23072"/>
        <c:axId val="13924608"/>
      </c:barChart>
      <c:catAx>
        <c:axId val="13923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924608"/>
        <c:crosses val="autoZero"/>
        <c:auto val="1"/>
        <c:lblAlgn val="ctr"/>
        <c:lblOffset val="100"/>
        <c:noMultiLvlLbl val="0"/>
      </c:catAx>
      <c:valAx>
        <c:axId val="13924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923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28/02/2025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28/02/2025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28/02/2025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28/02/2025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28/02/2025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28/02/2025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28/02/2025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28/02/2025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28/02/2025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28/02/2025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28/02/2025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28/02/2025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411796827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129</cp:revision>
  <dcterms:created xsi:type="dcterms:W3CDTF">2021-08-24T18:17:24Z</dcterms:created>
  <dcterms:modified xsi:type="dcterms:W3CDTF">2025-02-28T21:00:52Z</dcterms:modified>
</cp:coreProperties>
</file>