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4" autoAdjust="0"/>
    <p:restoredTop sz="94660"/>
  </p:normalViewPr>
  <p:slideViewPr>
    <p:cSldViewPr snapToGrid="0">
      <p:cViewPr varScale="1">
        <p:scale>
          <a:sx n="37" d="100"/>
          <a:sy n="37" d="100"/>
        </p:scale>
        <p:origin x="60" y="7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36449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5270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89014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6392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6196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9865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64846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45484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8931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9833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48222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8474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n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" t="-1364" r="-441" b="4837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1414732" y="2605177"/>
            <a:ext cx="991288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800" dirty="0" smtClean="0">
                <a:latin typeface="Optima" panose="020B7200000000000000" pitchFamily="34" charset="0"/>
              </a:rPr>
              <a:t>En relación al hipervínculo de la tabla del artículo 86 Fracción </a:t>
            </a:r>
            <a:r>
              <a:rPr lang="es-MX" sz="2800" dirty="0" smtClean="0">
                <a:latin typeface="Optima" panose="020B7200000000000000" pitchFamily="34" charset="0"/>
              </a:rPr>
              <a:t>XF, </a:t>
            </a:r>
            <a:r>
              <a:rPr lang="es-MX" sz="2800" dirty="0" smtClean="0">
                <a:latin typeface="Optima" panose="020B7200000000000000" pitchFamily="34" charset="0"/>
              </a:rPr>
              <a:t>referente a </a:t>
            </a:r>
            <a:r>
              <a:rPr lang="es-MX" sz="2800" dirty="0" smtClean="0">
                <a:latin typeface="Optima" panose="020B7200000000000000" pitchFamily="34" charset="0"/>
              </a:rPr>
              <a:t>los votos particulares, durante este mes ningún integrante de una </a:t>
            </a:r>
            <a:r>
              <a:rPr lang="es-MX" sz="2800" dirty="0"/>
              <a:t>comisión disintió de una resolución o dictamen, por lo que no expresó su punto de vista por escrito como voto particular, para que fuera puesto a discusión y votación del Pleno anexo al dictamen que lo motivó.</a:t>
            </a:r>
            <a:endParaRPr lang="es-MX" sz="2800" dirty="0">
              <a:latin typeface="Optima" panose="020B72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1253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66</Words>
  <Application>Microsoft Office PowerPoint</Application>
  <PresentationFormat>Panorámica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Optima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x</dc:creator>
  <cp:lastModifiedBy>x</cp:lastModifiedBy>
  <cp:revision>5</cp:revision>
  <dcterms:created xsi:type="dcterms:W3CDTF">2024-10-30T15:49:34Z</dcterms:created>
  <dcterms:modified xsi:type="dcterms:W3CDTF">2024-10-30T18:06:37Z</dcterms:modified>
</cp:coreProperties>
</file>