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A8A72-7587-40C6-B7AA-E5D1384F781A}" type="datetimeFigureOut">
              <a:rPr lang="es-MX" smtClean="0"/>
              <a:t>16/01/2026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BBF19-C753-4CB1-B0D9-EEDAF65632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85498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A8A72-7587-40C6-B7AA-E5D1384F781A}" type="datetimeFigureOut">
              <a:rPr lang="es-MX" smtClean="0"/>
              <a:t>16/01/2026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BBF19-C753-4CB1-B0D9-EEDAF65632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02422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A8A72-7587-40C6-B7AA-E5D1384F781A}" type="datetimeFigureOut">
              <a:rPr lang="es-MX" smtClean="0"/>
              <a:t>16/01/2026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BBF19-C753-4CB1-B0D9-EEDAF65632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07110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A8A72-7587-40C6-B7AA-E5D1384F781A}" type="datetimeFigureOut">
              <a:rPr lang="es-MX" smtClean="0"/>
              <a:t>16/01/2026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BBF19-C753-4CB1-B0D9-EEDAF65632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2341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A8A72-7587-40C6-B7AA-E5D1384F781A}" type="datetimeFigureOut">
              <a:rPr lang="es-MX" smtClean="0"/>
              <a:t>16/01/2026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BBF19-C753-4CB1-B0D9-EEDAF65632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12681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A8A72-7587-40C6-B7AA-E5D1384F781A}" type="datetimeFigureOut">
              <a:rPr lang="es-MX" smtClean="0"/>
              <a:t>16/01/2026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BBF19-C753-4CB1-B0D9-EEDAF65632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13781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A8A72-7587-40C6-B7AA-E5D1384F781A}" type="datetimeFigureOut">
              <a:rPr lang="es-MX" smtClean="0"/>
              <a:t>16/01/2026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BBF19-C753-4CB1-B0D9-EEDAF65632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77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A8A72-7587-40C6-B7AA-E5D1384F781A}" type="datetimeFigureOut">
              <a:rPr lang="es-MX" smtClean="0"/>
              <a:t>16/01/2026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BBF19-C753-4CB1-B0D9-EEDAF65632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994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A8A72-7587-40C6-B7AA-E5D1384F781A}" type="datetimeFigureOut">
              <a:rPr lang="es-MX" smtClean="0"/>
              <a:t>16/01/2026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BBF19-C753-4CB1-B0D9-EEDAF65632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37595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A8A72-7587-40C6-B7AA-E5D1384F781A}" type="datetimeFigureOut">
              <a:rPr lang="es-MX" smtClean="0"/>
              <a:t>16/01/2026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BBF19-C753-4CB1-B0D9-EEDAF65632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33206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A8A72-7587-40C6-B7AA-E5D1384F781A}" type="datetimeFigureOut">
              <a:rPr lang="es-MX" smtClean="0"/>
              <a:t>16/01/2026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BBF19-C753-4CB1-B0D9-EEDAF65632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3555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CA8A72-7587-40C6-B7AA-E5D1384F781A}" type="datetimeFigureOut">
              <a:rPr lang="es-MX" smtClean="0"/>
              <a:t>16/01/2026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BBF19-C753-4CB1-B0D9-EEDAF65632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08233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453640" y="2218867"/>
            <a:ext cx="72847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4800" dirty="0" smtClean="0"/>
              <a:t>En el mes que se reporta no se generaron mecanismo de participación ciudadana.</a:t>
            </a:r>
            <a:endParaRPr lang="es-MX" sz="4800" dirty="0"/>
          </a:p>
        </p:txBody>
      </p:sp>
      <p:pic>
        <p:nvPicPr>
          <p:cNvPr id="2049" name="Imagen 1156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35" y="100584"/>
            <a:ext cx="2008841" cy="1706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43055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14</Words>
  <Application>Microsoft Office PowerPoint</Application>
  <PresentationFormat>Panorámica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Ñepecks</dc:creator>
  <cp:lastModifiedBy>Ñepecks</cp:lastModifiedBy>
  <cp:revision>1</cp:revision>
  <dcterms:created xsi:type="dcterms:W3CDTF">2026-01-16T21:13:49Z</dcterms:created>
  <dcterms:modified xsi:type="dcterms:W3CDTF">2026-01-16T21:19:06Z</dcterms:modified>
</cp:coreProperties>
</file>