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12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293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32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292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412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4975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028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927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936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634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3459-3DCF-425A-BE4C-947961EC8FF9}" type="datetimeFigureOut">
              <a:rPr lang="es-MX" smtClean="0"/>
              <a:t>14/03/2025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96E7-BBE0-4F0C-93F5-C207A1E045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380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90" y="460701"/>
            <a:ext cx="11895360" cy="58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41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2025-03-14T19:17:36Z</dcterms:created>
  <dcterms:modified xsi:type="dcterms:W3CDTF">2025-03-14T19:19:06Z</dcterms:modified>
</cp:coreProperties>
</file>