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70" d="100"/>
          <a:sy n="70" d="100"/>
        </p:scale>
        <p:origin x="1692" y="-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8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LTAIPSLP84XLVID</a:t>
            </a: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este mes no se realizaron sesiones debido a que las respuestas a solicitudes no requirieron intervención del comité </a:t>
            </a: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</TotalTime>
  <Words>21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Usuario</cp:lastModifiedBy>
  <cp:revision>5</cp:revision>
  <dcterms:created xsi:type="dcterms:W3CDTF">2025-03-19T18:10:06Z</dcterms:created>
  <dcterms:modified xsi:type="dcterms:W3CDTF">2025-04-04T19:11:36Z</dcterms:modified>
</cp:coreProperties>
</file>