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18" d="100"/>
          <a:sy n="118" d="100"/>
        </p:scale>
        <p:origin x="1182" y="-27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noviembre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6395" y="6581964"/>
            <a:ext cx="17306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Vanessa Sarahi Mora Pérez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5" y="3812617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:a16="http://schemas.microsoft.com/office/drawing/2014/main" xmlns="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xmlns="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848" y="62263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" name="95 Conector recto">
            <a:extLst>
              <a:ext uri="{FF2B5EF4-FFF2-40B4-BE49-F238E27FC236}">
                <a16:creationId xmlns:a16="http://schemas.microsoft.com/office/drawing/2014/main" xmlns="" id="{9CBBAFB1-1B66-E971-E119-20CC6543DABA}"/>
              </a:ext>
            </a:extLst>
          </p:cNvPr>
          <p:cNvCxnSpPr>
            <a:cxnSpLocks/>
          </p:cNvCxnSpPr>
          <p:nvPr/>
        </p:nvCxnSpPr>
        <p:spPr>
          <a:xfrm>
            <a:off x="3063321" y="6383105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53584" y="6194754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61136" y="6375514"/>
            <a:ext cx="16008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(o)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(A08004-04)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11650" y="4325512"/>
            <a:ext cx="169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Rosaura Martínez Rodríguez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 comisionado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Jefe de  Materia        (JM-XXXI)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50185" y="4672922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Enrique Medina López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ángulo 64">
            <a:extLst>
              <a:ext uri="{FF2B5EF4-FFF2-40B4-BE49-F238E27FC236}">
                <a16:creationId xmlns:a16="http://schemas.microsoft.com/office/drawing/2014/main" xmlns="" id="{A42C77D5-CD1A-4FBF-A32D-8F88BA22F6A2}"/>
              </a:ext>
            </a:extLst>
          </p:cNvPr>
          <p:cNvSpPr/>
          <p:nvPr/>
        </p:nvSpPr>
        <p:spPr>
          <a:xfrm>
            <a:off x="4835367" y="49503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Jesús Eduardo Bernal Medina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E4C11B76-49BE-45B0-8B30-DA40DBCCA351}"/>
              </a:ext>
            </a:extLst>
          </p:cNvPr>
          <p:cNvSpPr/>
          <p:nvPr/>
        </p:nvSpPr>
        <p:spPr>
          <a:xfrm>
            <a:off x="4763651" y="5223649"/>
            <a:ext cx="174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Evelyn Lizbeth Escalante Castilleja                                         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xmlns="" id="{1E412305-67D2-4FA2-A66A-5C2F82ED842F}"/>
              </a:ext>
            </a:extLst>
          </p:cNvPr>
          <p:cNvSpPr/>
          <p:nvPr/>
        </p:nvSpPr>
        <p:spPr>
          <a:xfrm>
            <a:off x="4761804" y="5481823"/>
            <a:ext cx="1747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de los Ángeles Gallegos Tovar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A2F1170-5B8E-4F04-B6BC-6CD25BB46F3F}"/>
              </a:ext>
            </a:extLst>
          </p:cNvPr>
          <p:cNvSpPr/>
          <p:nvPr/>
        </p:nvSpPr>
        <p:spPr>
          <a:xfrm>
            <a:off x="4970140" y="2764497"/>
            <a:ext cx="1985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                                Auxiliar de Responsable (ARC_C-E)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3439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20 </a:t>
              </a:r>
              <a:r>
                <a:rPr lang="es-ES_tradnl" sz="8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</a:t>
              </a:r>
              <a:r>
                <a:rPr lang="es-ES_tradnl" sz="800" b="1" i="1" dirty="0" smtClean="0">
                  <a:latin typeface="Literata" pitchFamily="2" charset="0"/>
                </a:rPr>
                <a:t>21</a:t>
              </a:r>
              <a:endParaRPr lang="es-ES_tradnl" sz="8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Susana Vargas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16431" y="5531938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Alma Janet Galicia Morales</a:t>
            </a: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58" name="Rectángulo 157">
            <a:extLst>
              <a:ext uri="{FF2B5EF4-FFF2-40B4-BE49-F238E27FC236}">
                <a16:creationId xmlns:a16="http://schemas.microsoft.com/office/drawing/2014/main" xmlns="" id="{35D8E19E-C88D-41B4-B5E9-F7D6EB46F0C7}"/>
              </a:ext>
            </a:extLst>
          </p:cNvPr>
          <p:cNvSpPr/>
          <p:nvPr/>
        </p:nvSpPr>
        <p:spPr>
          <a:xfrm>
            <a:off x="3495726" y="5291345"/>
            <a:ext cx="1694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Marcela Georgina Ramírez Ochoa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26477" y="6494013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:a16="http://schemas.microsoft.com/office/drawing/2014/main" xmlns="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1962" y="709917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1165</TotalTime>
  <Words>2539</Words>
  <Application>Microsoft Office PowerPoint</Application>
  <PresentationFormat>Carta (216 x 279 mm)</PresentationFormat>
  <Paragraphs>569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121</cp:revision>
  <dcterms:created xsi:type="dcterms:W3CDTF">2023-06-02T16:53:06Z</dcterms:created>
  <dcterms:modified xsi:type="dcterms:W3CDTF">2024-12-02T16:56:04Z</dcterms:modified>
</cp:coreProperties>
</file>