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2" r:id="rId2"/>
    <p:sldId id="261" r:id="rId3"/>
    <p:sldId id="266" r:id="rId4"/>
    <p:sldId id="283" r:id="rId5"/>
    <p:sldId id="282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8/layout/LinedList" loCatId="list" qsTypeId="urn:microsoft.com/office/officeart/2005/8/quickstyle/3d2" qsCatId="3D" csTypeId="urn:microsoft.com/office/officeart/2005/8/colors/accent1_3" csCatId="accent1" phldr="1"/>
      <dgm:spPr/>
      <dgm:t>
        <a:bodyPr rtlCol="0"/>
        <a:lstStyle>
          <a:defPPr>
            <a:defRPr lang="es-ES"/>
          </a:defPPr>
        </a:lstStyle>
        <a:p>
          <a:pPr rtl="0"/>
          <a:endParaRPr lang="es-ES"/>
        </a:p>
      </dgm:t>
    </dgm:pt>
    <dgm:pt modelId="{8FE81FEC-2664-411F-AEB3-065F29F52751}">
      <dgm:prSet custT="1"/>
      <dgm:spPr/>
      <dgm:t>
        <a:bodyPr lIns="182880" tIns="182880" rIns="182880" bIns="182880"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  <a:buNone/>
          </a:pPr>
          <a:endParaRPr lang="es-ES" sz="18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BCBC007E-0269-421B-9C41-DE26D5C3A822}" type="parTrans" cxnId="{711E093C-AD42-45A4-8D40-A2D39702062E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0230EB7-7230-4881-A631-309C07417378}" type="sibTrans" cxnId="{711E093C-AD42-45A4-8D40-A2D39702062E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73D947E0-108F-4D20-A71E-3CF329F97212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FERIAS</a:t>
          </a:r>
        </a:p>
      </dgm:t>
    </dgm:pt>
    <dgm:pt modelId="{9D249532-A24D-4D8F-848A-9F42F2E486C9}" type="parTrans" cxnId="{A0077D09-C12C-46D0-8DF7-194B691136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AE813459-65AB-4FA9-B717-330DDA6DFA4E}" type="sibTrans" cxnId="{A0077D09-C12C-46D0-8DF7-194B691136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30A490C8-22B4-4D68-875C-0F0DE2FF864D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HEXPOL, GOOD YEAR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035C64B0-4F0C-4FD1-BD23-B1D4C9887CBE}" type="parTrans" cxnId="{381FE1CC-8184-4745-8EB3-6DE11655998D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45495DA8-8707-41E3-A12B-FA5766269C44}" type="sibTrans" cxnId="{381FE1CC-8184-4745-8EB3-6DE11655998D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B1AFA1AF-0FF8-45B3-A6D0-0E255A2F637D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PLÁTICAS</a:t>
          </a:r>
        </a:p>
      </dgm:t>
    </dgm:pt>
    <dgm:pt modelId="{10C68AF5-481C-45AA-A216-8BBBB04515B9}" type="parTrans" cxnId="{F28D7702-2FC3-49BD-BB13-C989E5EE62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8649F7A-400B-4056-965D-C9AC0B3AD942}" type="sibTrans" cxnId="{F28D7702-2FC3-49BD-BB13-C989E5EE62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50418D2B-9486-42DE-AFDD-1D31420040FF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En proyecto: Liverpool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D5A17F6B-93F5-442B-938A-0F38C281BE88}" type="parTrans" cxnId="{5A5BA622-5DEB-48B9-88D9-C1DE36C711E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1D87A0A5-8024-4710-846B-D5BFAC785107}" type="sibTrans" cxnId="{5A5BA622-5DEB-48B9-88D9-C1DE36C711E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E9682B4F-0217-4B50-923E-C104AA24290F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MATERIAL</a:t>
          </a:r>
        </a:p>
      </dgm:t>
    </dgm:pt>
    <dgm:pt modelId="{E0F6C4AF-9BBB-4698-91D7-F9AE3EACBD5D}" type="parTrans" cxnId="{6C23D0C9-74B2-4C8B-AB2F-A03B3B0EBE56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B8632E42-D7EB-4C31-877E-6F1B2801851A}" type="sibTrans" cxnId="{6C23D0C9-74B2-4C8B-AB2F-A03B3B0EBE56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0EC0C300-11E4-45CF-8418-973585107209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Realizar souvenirs para las ferias y pláticas 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1E4DD98E-100E-46B7-B24A-408BBF69E9FA}" type="parTrans" cxnId="{51563A4F-C0EB-47D6-B5BC-47A4E599AD4B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90FAB5D1-62B3-4FF6-A07D-EE607F529C32}" type="sibTrans" cxnId="{51563A4F-C0EB-47D6-B5BC-47A4E599AD4B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FEB4A941-E9FA-4A86-A673-85FF34B35F20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Seguir apoyando en las áreas que se requiera, seguir con la planeación de evento para el mes de septiembre Dia Nacional de la Donación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39522508-BC4E-4DD5-A744-AFEFFE36DB74}" type="parTrans" cxnId="{F942F56C-9025-4AA1-9B36-C5AE0A93B0F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97624CC8-6315-4683-B26C-C30D552DA5A6}" type="sibTrans" cxnId="{F942F56C-9025-4AA1-9B36-C5AE0A93B0F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A2322D3A-7AC2-4C5C-9D7E-EAB2313D47D4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endParaRPr lang="es-ES" sz="2000" b="0" i="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4A8C15D4-B36F-4764-B4FF-F2AF790D3E17}" type="parTrans" cxnId="{179FAFCF-F878-464E-A8A6-1185EFA0E38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4DE1C3A-3FC7-4DB3-88ED-33F65A71557A}" type="sibTrans" cxnId="{179FAFCF-F878-464E-A8A6-1185EFA0E38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4F85505A-81B6-4FDA-A144-900B71DAD946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MX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VARIOS</a:t>
          </a:r>
          <a:endParaRPr lang="es-ES" sz="2800" b="0" i="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D9A96E25-7BBE-4DDD-8DDE-B4970D4340A8}" type="parTrans" cxnId="{2D633B56-E147-4EFC-B9EE-6C0413F329B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68F74A88-49DC-44B1-BC0D-220A7B97601C}" type="sibTrans" cxnId="{2D633B56-E147-4EFC-B9EE-6C0413F329B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0E74C9CD-9A72-4F25-83C8-28B8943E392A}" type="pres">
      <dgm:prSet presAssocID="{0DD8915E-DC14-41D6-9BB5-F49E1C265163}" presName="vert0" presStyleCnt="0">
        <dgm:presLayoutVars>
          <dgm:dir/>
          <dgm:animOne val="branch"/>
          <dgm:animLvl val="lvl"/>
        </dgm:presLayoutVars>
      </dgm:prSet>
      <dgm:spPr/>
    </dgm:pt>
    <dgm:pt modelId="{3D1AA9EB-8564-4C6D-B572-EAA85EAFB7F3}" type="pres">
      <dgm:prSet presAssocID="{73D947E0-108F-4D20-A71E-3CF329F97212}" presName="thickLine" presStyleLbl="alignNode1" presStyleIdx="0" presStyleCnt="5"/>
      <dgm:spPr/>
    </dgm:pt>
    <dgm:pt modelId="{C3685302-5841-4FA3-A2B1-C16E990807F6}" type="pres">
      <dgm:prSet presAssocID="{73D947E0-108F-4D20-A71E-3CF329F97212}" presName="horz1" presStyleCnt="0"/>
      <dgm:spPr/>
    </dgm:pt>
    <dgm:pt modelId="{D3AAFD7C-01A9-4890-A7E0-4BE95383C079}" type="pres">
      <dgm:prSet presAssocID="{73D947E0-108F-4D20-A71E-3CF329F97212}" presName="tx1" presStyleLbl="revTx" presStyleIdx="0" presStyleCnt="10"/>
      <dgm:spPr/>
    </dgm:pt>
    <dgm:pt modelId="{8889B917-00B8-4827-8A5C-AA690422CE4E}" type="pres">
      <dgm:prSet presAssocID="{73D947E0-108F-4D20-A71E-3CF329F97212}" presName="vert1" presStyleCnt="0"/>
      <dgm:spPr/>
    </dgm:pt>
    <dgm:pt modelId="{7CAC831D-DC84-499D-AB9B-B85934928C30}" type="pres">
      <dgm:prSet presAssocID="{30A490C8-22B4-4D68-875C-0F0DE2FF864D}" presName="vertSpace2a" presStyleCnt="0"/>
      <dgm:spPr/>
    </dgm:pt>
    <dgm:pt modelId="{7FA33796-7769-426A-B818-06A032F04314}" type="pres">
      <dgm:prSet presAssocID="{30A490C8-22B4-4D68-875C-0F0DE2FF864D}" presName="horz2" presStyleCnt="0"/>
      <dgm:spPr/>
    </dgm:pt>
    <dgm:pt modelId="{033986AC-3779-4E0D-B4F4-970766A2083B}" type="pres">
      <dgm:prSet presAssocID="{30A490C8-22B4-4D68-875C-0F0DE2FF864D}" presName="horzSpace2" presStyleCnt="0"/>
      <dgm:spPr/>
    </dgm:pt>
    <dgm:pt modelId="{2B35DE97-894D-4827-992A-CDC1240BB8A0}" type="pres">
      <dgm:prSet presAssocID="{30A490C8-22B4-4D68-875C-0F0DE2FF864D}" presName="tx2" presStyleLbl="revTx" presStyleIdx="1" presStyleCnt="10"/>
      <dgm:spPr/>
    </dgm:pt>
    <dgm:pt modelId="{805E23BB-B162-49E7-BA9D-DF5B8834F2C7}" type="pres">
      <dgm:prSet presAssocID="{30A490C8-22B4-4D68-875C-0F0DE2FF864D}" presName="vert2" presStyleCnt="0"/>
      <dgm:spPr/>
    </dgm:pt>
    <dgm:pt modelId="{1526ACFE-7948-4A90-83F5-4ECBCDAF2C6B}" type="pres">
      <dgm:prSet presAssocID="{30A490C8-22B4-4D68-875C-0F0DE2FF864D}" presName="thinLine2b" presStyleLbl="callout" presStyleIdx="0" presStyleCnt="5"/>
      <dgm:spPr/>
    </dgm:pt>
    <dgm:pt modelId="{E0558B1D-A6DD-489B-8158-F17356DF75DF}" type="pres">
      <dgm:prSet presAssocID="{30A490C8-22B4-4D68-875C-0F0DE2FF864D}" presName="vertSpace2b" presStyleCnt="0"/>
      <dgm:spPr/>
    </dgm:pt>
    <dgm:pt modelId="{4649C4E7-56B7-4A59-9C16-BBB186EBBEE5}" type="pres">
      <dgm:prSet presAssocID="{B1AFA1AF-0FF8-45B3-A6D0-0E255A2F637D}" presName="thickLine" presStyleLbl="alignNode1" presStyleIdx="1" presStyleCnt="5"/>
      <dgm:spPr/>
    </dgm:pt>
    <dgm:pt modelId="{63F90F3E-470F-459B-9404-EABF652BC2D8}" type="pres">
      <dgm:prSet presAssocID="{B1AFA1AF-0FF8-45B3-A6D0-0E255A2F637D}" presName="horz1" presStyleCnt="0"/>
      <dgm:spPr/>
    </dgm:pt>
    <dgm:pt modelId="{587F89A6-CDC0-479E-B47C-54EA51697DA4}" type="pres">
      <dgm:prSet presAssocID="{B1AFA1AF-0FF8-45B3-A6D0-0E255A2F637D}" presName="tx1" presStyleLbl="revTx" presStyleIdx="2" presStyleCnt="10"/>
      <dgm:spPr/>
    </dgm:pt>
    <dgm:pt modelId="{47B2C1A1-3D78-41B1-AD52-1612A4440D35}" type="pres">
      <dgm:prSet presAssocID="{B1AFA1AF-0FF8-45B3-A6D0-0E255A2F637D}" presName="vert1" presStyleCnt="0"/>
      <dgm:spPr/>
    </dgm:pt>
    <dgm:pt modelId="{CC4C3191-CC5B-49B9-A7EF-7A333C3F595B}" type="pres">
      <dgm:prSet presAssocID="{50418D2B-9486-42DE-AFDD-1D31420040FF}" presName="vertSpace2a" presStyleCnt="0"/>
      <dgm:spPr/>
    </dgm:pt>
    <dgm:pt modelId="{43842B3F-42B3-4222-AC86-F951EF71ADDF}" type="pres">
      <dgm:prSet presAssocID="{50418D2B-9486-42DE-AFDD-1D31420040FF}" presName="horz2" presStyleCnt="0"/>
      <dgm:spPr/>
    </dgm:pt>
    <dgm:pt modelId="{B69CD26C-9AE2-4D45-AF55-AF5809ACDB89}" type="pres">
      <dgm:prSet presAssocID="{50418D2B-9486-42DE-AFDD-1D31420040FF}" presName="horzSpace2" presStyleCnt="0"/>
      <dgm:spPr/>
    </dgm:pt>
    <dgm:pt modelId="{6C7182E0-2B9A-4C23-952F-B69BCD31D455}" type="pres">
      <dgm:prSet presAssocID="{50418D2B-9486-42DE-AFDD-1D31420040FF}" presName="tx2" presStyleLbl="revTx" presStyleIdx="3" presStyleCnt="10"/>
      <dgm:spPr/>
    </dgm:pt>
    <dgm:pt modelId="{818FDC21-778E-42A4-9207-3BB3620A9C4E}" type="pres">
      <dgm:prSet presAssocID="{50418D2B-9486-42DE-AFDD-1D31420040FF}" presName="vert2" presStyleCnt="0"/>
      <dgm:spPr/>
    </dgm:pt>
    <dgm:pt modelId="{3C39A9EC-2A7E-4030-BB42-295786D848B7}" type="pres">
      <dgm:prSet presAssocID="{50418D2B-9486-42DE-AFDD-1D31420040FF}" presName="thinLine2b" presStyleLbl="callout" presStyleIdx="1" presStyleCnt="5"/>
      <dgm:spPr/>
    </dgm:pt>
    <dgm:pt modelId="{E02ED2C1-BFD2-4A9E-93F0-36B82819CB95}" type="pres">
      <dgm:prSet presAssocID="{50418D2B-9486-42DE-AFDD-1D31420040FF}" presName="vertSpace2b" presStyleCnt="0"/>
      <dgm:spPr/>
    </dgm:pt>
    <dgm:pt modelId="{A6483D53-4D07-4CB3-A0CF-E32754243AF4}" type="pres">
      <dgm:prSet presAssocID="{E9682B4F-0217-4B50-923E-C104AA24290F}" presName="thickLine" presStyleLbl="alignNode1" presStyleIdx="2" presStyleCnt="5"/>
      <dgm:spPr/>
    </dgm:pt>
    <dgm:pt modelId="{935F6C7A-F488-4D35-BCF3-CB553E0AF3EA}" type="pres">
      <dgm:prSet presAssocID="{E9682B4F-0217-4B50-923E-C104AA24290F}" presName="horz1" presStyleCnt="0"/>
      <dgm:spPr/>
    </dgm:pt>
    <dgm:pt modelId="{009E148B-DD42-4991-9EA0-7D094712441B}" type="pres">
      <dgm:prSet presAssocID="{E9682B4F-0217-4B50-923E-C104AA24290F}" presName="tx1" presStyleLbl="revTx" presStyleIdx="4" presStyleCnt="10"/>
      <dgm:spPr/>
    </dgm:pt>
    <dgm:pt modelId="{D0CB9F92-4FEC-455F-BAD4-8A9794D8C336}" type="pres">
      <dgm:prSet presAssocID="{E9682B4F-0217-4B50-923E-C104AA24290F}" presName="vert1" presStyleCnt="0"/>
      <dgm:spPr/>
    </dgm:pt>
    <dgm:pt modelId="{CAFAABB9-631B-48B1-BF17-6FD419BB8BBB}" type="pres">
      <dgm:prSet presAssocID="{0EC0C300-11E4-45CF-8418-973585107209}" presName="vertSpace2a" presStyleCnt="0"/>
      <dgm:spPr/>
    </dgm:pt>
    <dgm:pt modelId="{95E700EB-B2AA-43AD-993D-339D048A95CE}" type="pres">
      <dgm:prSet presAssocID="{0EC0C300-11E4-45CF-8418-973585107209}" presName="horz2" presStyleCnt="0"/>
      <dgm:spPr/>
    </dgm:pt>
    <dgm:pt modelId="{8A25ABB9-62DE-48F3-8CE8-832417F686A8}" type="pres">
      <dgm:prSet presAssocID="{0EC0C300-11E4-45CF-8418-973585107209}" presName="horzSpace2" presStyleCnt="0"/>
      <dgm:spPr/>
    </dgm:pt>
    <dgm:pt modelId="{0DD0F02D-2EA9-4D1B-B9D6-4CF5EDE23F82}" type="pres">
      <dgm:prSet presAssocID="{0EC0C300-11E4-45CF-8418-973585107209}" presName="tx2" presStyleLbl="revTx" presStyleIdx="5" presStyleCnt="10"/>
      <dgm:spPr/>
    </dgm:pt>
    <dgm:pt modelId="{8AC3D378-16EF-44DE-8E8B-265C8FA9B282}" type="pres">
      <dgm:prSet presAssocID="{0EC0C300-11E4-45CF-8418-973585107209}" presName="vert2" presStyleCnt="0"/>
      <dgm:spPr/>
    </dgm:pt>
    <dgm:pt modelId="{FC3691CD-2D57-4F22-A5E8-9959C3BEE121}" type="pres">
      <dgm:prSet presAssocID="{0EC0C300-11E4-45CF-8418-973585107209}" presName="thinLine2b" presStyleLbl="callout" presStyleIdx="2" presStyleCnt="5"/>
      <dgm:spPr/>
    </dgm:pt>
    <dgm:pt modelId="{BC967E8F-7EAF-45F4-ADAB-8F76464ECE22}" type="pres">
      <dgm:prSet presAssocID="{0EC0C300-11E4-45CF-8418-973585107209}" presName="vertSpace2b" presStyleCnt="0"/>
      <dgm:spPr/>
    </dgm:pt>
    <dgm:pt modelId="{B79D696F-D427-46B8-BA9C-34F49AD58E25}" type="pres">
      <dgm:prSet presAssocID="{4F85505A-81B6-4FDA-A144-900B71DAD946}" presName="thickLine" presStyleLbl="alignNode1" presStyleIdx="3" presStyleCnt="5"/>
      <dgm:spPr/>
    </dgm:pt>
    <dgm:pt modelId="{DF103981-68B6-4A66-91F9-92690DF3E2BE}" type="pres">
      <dgm:prSet presAssocID="{4F85505A-81B6-4FDA-A144-900B71DAD946}" presName="horz1" presStyleCnt="0"/>
      <dgm:spPr/>
    </dgm:pt>
    <dgm:pt modelId="{F73EE3FB-0414-4F3D-B08F-4ACD1C0B51AD}" type="pres">
      <dgm:prSet presAssocID="{4F85505A-81B6-4FDA-A144-900B71DAD946}" presName="tx1" presStyleLbl="revTx" presStyleIdx="6" presStyleCnt="10"/>
      <dgm:spPr/>
    </dgm:pt>
    <dgm:pt modelId="{E266D343-F9D5-41D1-820C-05B6653C351D}" type="pres">
      <dgm:prSet presAssocID="{4F85505A-81B6-4FDA-A144-900B71DAD946}" presName="vert1" presStyleCnt="0"/>
      <dgm:spPr/>
    </dgm:pt>
    <dgm:pt modelId="{459CA5E6-8A54-49CA-93E2-A68A72E9F97E}" type="pres">
      <dgm:prSet presAssocID="{FEB4A941-E9FA-4A86-A673-85FF34B35F20}" presName="vertSpace2a" presStyleCnt="0"/>
      <dgm:spPr/>
    </dgm:pt>
    <dgm:pt modelId="{FCCDE8DB-E668-43D0-A2BC-BF62F0920521}" type="pres">
      <dgm:prSet presAssocID="{FEB4A941-E9FA-4A86-A673-85FF34B35F20}" presName="horz2" presStyleCnt="0"/>
      <dgm:spPr/>
    </dgm:pt>
    <dgm:pt modelId="{C7FAC059-571F-4E2C-8FD3-6E1B1B71F559}" type="pres">
      <dgm:prSet presAssocID="{FEB4A941-E9FA-4A86-A673-85FF34B35F20}" presName="horzSpace2" presStyleCnt="0"/>
      <dgm:spPr/>
    </dgm:pt>
    <dgm:pt modelId="{E785147B-FE2D-415E-8F9E-DFF25C39953C}" type="pres">
      <dgm:prSet presAssocID="{FEB4A941-E9FA-4A86-A673-85FF34B35F20}" presName="tx2" presStyleLbl="revTx" presStyleIdx="7" presStyleCnt="10"/>
      <dgm:spPr/>
    </dgm:pt>
    <dgm:pt modelId="{21D9BB6C-AA62-4711-AA16-76631EF0FEDB}" type="pres">
      <dgm:prSet presAssocID="{FEB4A941-E9FA-4A86-A673-85FF34B35F20}" presName="vert2" presStyleCnt="0"/>
      <dgm:spPr/>
    </dgm:pt>
    <dgm:pt modelId="{FE61F631-0A44-4098-B27D-B040D34725A7}" type="pres">
      <dgm:prSet presAssocID="{FEB4A941-E9FA-4A86-A673-85FF34B35F20}" presName="thinLine2b" presStyleLbl="callout" presStyleIdx="3" presStyleCnt="5"/>
      <dgm:spPr/>
    </dgm:pt>
    <dgm:pt modelId="{2C882B9E-28E1-44C5-B2DF-9477B7E8D104}" type="pres">
      <dgm:prSet presAssocID="{FEB4A941-E9FA-4A86-A673-85FF34B35F20}" presName="vertSpace2b" presStyleCnt="0"/>
      <dgm:spPr/>
    </dgm:pt>
    <dgm:pt modelId="{6CEDC0D7-F96E-4437-91E2-6452F8267887}" type="pres">
      <dgm:prSet presAssocID="{A2322D3A-7AC2-4C5C-9D7E-EAB2313D47D4}" presName="thickLine" presStyleLbl="alignNode1" presStyleIdx="4" presStyleCnt="5"/>
      <dgm:spPr/>
    </dgm:pt>
    <dgm:pt modelId="{0F1F88B8-C13E-4BBE-84F6-2F7817A4DEFF}" type="pres">
      <dgm:prSet presAssocID="{A2322D3A-7AC2-4C5C-9D7E-EAB2313D47D4}" presName="horz1" presStyleCnt="0"/>
      <dgm:spPr/>
    </dgm:pt>
    <dgm:pt modelId="{E8CDD408-A0BF-4EBF-B902-FD9FFF4B3890}" type="pres">
      <dgm:prSet presAssocID="{A2322D3A-7AC2-4C5C-9D7E-EAB2313D47D4}" presName="tx1" presStyleLbl="revTx" presStyleIdx="8" presStyleCnt="10"/>
      <dgm:spPr/>
    </dgm:pt>
    <dgm:pt modelId="{86665485-1FCB-476C-8DC2-07725570E108}" type="pres">
      <dgm:prSet presAssocID="{A2322D3A-7AC2-4C5C-9D7E-EAB2313D47D4}" presName="vert1" presStyleCnt="0"/>
      <dgm:spPr/>
    </dgm:pt>
    <dgm:pt modelId="{31A1C5DB-C124-4DAA-9077-ECCA765769A2}" type="pres">
      <dgm:prSet presAssocID="{8FE81FEC-2664-411F-AEB3-065F29F52751}" presName="vertSpace2a" presStyleCnt="0"/>
      <dgm:spPr/>
    </dgm:pt>
    <dgm:pt modelId="{83D76DEC-A5B6-4DCB-9DD0-1F0DDE12DB24}" type="pres">
      <dgm:prSet presAssocID="{8FE81FEC-2664-411F-AEB3-065F29F52751}" presName="horz2" presStyleCnt="0"/>
      <dgm:spPr/>
    </dgm:pt>
    <dgm:pt modelId="{6C3AD5B7-5A4F-461B-AEC4-6B24D2D6674A}" type="pres">
      <dgm:prSet presAssocID="{8FE81FEC-2664-411F-AEB3-065F29F52751}" presName="horzSpace2" presStyleCnt="0"/>
      <dgm:spPr/>
    </dgm:pt>
    <dgm:pt modelId="{D3CE8D3C-4935-4804-B8F5-F2887732E464}" type="pres">
      <dgm:prSet presAssocID="{8FE81FEC-2664-411F-AEB3-065F29F52751}" presName="tx2" presStyleLbl="revTx" presStyleIdx="9" presStyleCnt="10"/>
      <dgm:spPr/>
    </dgm:pt>
    <dgm:pt modelId="{8201EEE0-EFC4-4A64-BC6A-C5E7672E789A}" type="pres">
      <dgm:prSet presAssocID="{8FE81FEC-2664-411F-AEB3-065F29F52751}" presName="vert2" presStyleCnt="0"/>
      <dgm:spPr/>
    </dgm:pt>
    <dgm:pt modelId="{0D87A815-D1D9-4709-801B-D84436167FF5}" type="pres">
      <dgm:prSet presAssocID="{8FE81FEC-2664-411F-AEB3-065F29F52751}" presName="thinLine2b" presStyleLbl="callout" presStyleIdx="4" presStyleCnt="5"/>
      <dgm:spPr/>
    </dgm:pt>
    <dgm:pt modelId="{0C2D9892-26EA-409A-9A9B-E3DC96FBD93E}" type="pres">
      <dgm:prSet presAssocID="{8FE81FEC-2664-411F-AEB3-065F29F52751}" presName="vertSpace2b" presStyleCnt="0"/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D1B05F03-228B-43F6-95F2-CE9C4A469719}" type="presOf" srcId="{B1AFA1AF-0FF8-45B3-A6D0-0E255A2F637D}" destId="{587F89A6-CDC0-479E-B47C-54EA51697DA4}" srcOrd="0" destOrd="0" presId="urn:microsoft.com/office/officeart/2008/layout/LinedList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A923BC2B-0DB9-4F74-AAAA-6AD45FC149FD}" type="presOf" srcId="{73D947E0-108F-4D20-A71E-3CF329F97212}" destId="{D3AAFD7C-01A9-4890-A7E0-4BE95383C079}" srcOrd="0" destOrd="0" presId="urn:microsoft.com/office/officeart/2008/layout/LinedList"/>
    <dgm:cxn modelId="{711E093C-AD42-45A4-8D40-A2D39702062E}" srcId="{A2322D3A-7AC2-4C5C-9D7E-EAB2313D47D4}" destId="{8FE81FEC-2664-411F-AEB3-065F29F52751}" srcOrd="0" destOrd="0" parTransId="{BCBC007E-0269-421B-9C41-DE26D5C3A822}" sibTransId="{80230EB7-7230-4881-A631-309C07417378}"/>
    <dgm:cxn modelId="{3A89785B-09F8-4E09-8209-CCC950845267}" type="presOf" srcId="{4F85505A-81B6-4FDA-A144-900B71DAD946}" destId="{F73EE3FB-0414-4F3D-B08F-4ACD1C0B51AD}" srcOrd="0" destOrd="0" presId="urn:microsoft.com/office/officeart/2008/layout/LinedList"/>
    <dgm:cxn modelId="{9C970560-38F5-4944-9BE6-1088031EE004}" type="presOf" srcId="{50418D2B-9486-42DE-AFDD-1D31420040FF}" destId="{6C7182E0-2B9A-4C23-952F-B69BCD31D455}" srcOrd="0" destOrd="0" presId="urn:microsoft.com/office/officeart/2008/layout/LinedList"/>
    <dgm:cxn modelId="{FC773B48-1C06-412A-A859-75BAE1F9535B}" type="presOf" srcId="{0DD8915E-DC14-41D6-9BB5-F49E1C265163}" destId="{0E74C9CD-9A72-4F25-83C8-28B8943E392A}" srcOrd="0" destOrd="0" presId="urn:microsoft.com/office/officeart/2008/layout/Lined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73B3C176-3107-4B48-ACD8-135906AE0DF6}" type="presOf" srcId="{8FE81FEC-2664-411F-AEB3-065F29F52751}" destId="{D3CE8D3C-4935-4804-B8F5-F2887732E464}" srcOrd="0" destOrd="0" presId="urn:microsoft.com/office/officeart/2008/layout/LinedList"/>
    <dgm:cxn modelId="{D0867779-B27B-45AE-A4AF-60DCCA2BD2EA}" type="presOf" srcId="{FEB4A941-E9FA-4A86-A673-85FF34B35F20}" destId="{E785147B-FE2D-415E-8F9E-DFF25C39953C}" srcOrd="0" destOrd="0" presId="urn:microsoft.com/office/officeart/2008/layout/LinedList"/>
    <dgm:cxn modelId="{A29E4B87-6A5A-4D48-8788-C967B799972C}" type="presOf" srcId="{E9682B4F-0217-4B50-923E-C104AA24290F}" destId="{009E148B-DD42-4991-9EA0-7D094712441B}" srcOrd="0" destOrd="0" presId="urn:microsoft.com/office/officeart/2008/layout/LinedList"/>
    <dgm:cxn modelId="{88F35A91-5950-4902-8530-4CBF1B87C0F1}" type="presOf" srcId="{0EC0C300-11E4-45CF-8418-973585107209}" destId="{0DD0F02D-2EA9-4D1B-B9D6-4CF5EDE23F82}" srcOrd="0" destOrd="0" presId="urn:microsoft.com/office/officeart/2008/layout/Lined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179FAFCF-F878-464E-A8A6-1185EFA0E380}" srcId="{0DD8915E-DC14-41D6-9BB5-F49E1C265163}" destId="{A2322D3A-7AC2-4C5C-9D7E-EAB2313D47D4}" srcOrd="4" destOrd="0" parTransId="{4A8C15D4-B36F-4764-B4FF-F2AF790D3E17}" sibTransId="{84DE1C3A-3FC7-4DB3-88ED-33F65A71557A}"/>
    <dgm:cxn modelId="{9B5E00E5-CCD9-477C-B04E-571AAE9FE61D}" type="presOf" srcId="{30A490C8-22B4-4D68-875C-0F0DE2FF864D}" destId="{2B35DE97-894D-4827-992A-CDC1240BB8A0}" srcOrd="0" destOrd="0" presId="urn:microsoft.com/office/officeart/2008/layout/LinedList"/>
    <dgm:cxn modelId="{81224EFF-E39F-4FC6-B0A0-4FF89A9F5B85}" type="presOf" srcId="{A2322D3A-7AC2-4C5C-9D7E-EAB2313D47D4}" destId="{E8CDD408-A0BF-4EBF-B902-FD9FFF4B3890}" srcOrd="0" destOrd="0" presId="urn:microsoft.com/office/officeart/2008/layout/LinedList"/>
    <dgm:cxn modelId="{D5B0BC78-36EA-4684-99A4-659AC88E9DFD}" type="presParOf" srcId="{0E74C9CD-9A72-4F25-83C8-28B8943E392A}" destId="{3D1AA9EB-8564-4C6D-B572-EAA85EAFB7F3}" srcOrd="0" destOrd="0" presId="urn:microsoft.com/office/officeart/2008/layout/LinedList"/>
    <dgm:cxn modelId="{B93E7707-6593-4327-95D6-7A13F1DF009D}" type="presParOf" srcId="{0E74C9CD-9A72-4F25-83C8-28B8943E392A}" destId="{C3685302-5841-4FA3-A2B1-C16E990807F6}" srcOrd="1" destOrd="0" presId="urn:microsoft.com/office/officeart/2008/layout/LinedList"/>
    <dgm:cxn modelId="{BDD8A317-F70C-4F25-96F3-D731BF6BF6B8}" type="presParOf" srcId="{C3685302-5841-4FA3-A2B1-C16E990807F6}" destId="{D3AAFD7C-01A9-4890-A7E0-4BE95383C079}" srcOrd="0" destOrd="0" presId="urn:microsoft.com/office/officeart/2008/layout/LinedList"/>
    <dgm:cxn modelId="{43050E0F-A627-40C9-B731-96C28D39A2F2}" type="presParOf" srcId="{C3685302-5841-4FA3-A2B1-C16E990807F6}" destId="{8889B917-00B8-4827-8A5C-AA690422CE4E}" srcOrd="1" destOrd="0" presId="urn:microsoft.com/office/officeart/2008/layout/LinedList"/>
    <dgm:cxn modelId="{49CE0954-D068-482F-BA97-C6DC4868C25C}" type="presParOf" srcId="{8889B917-00B8-4827-8A5C-AA690422CE4E}" destId="{7CAC831D-DC84-499D-AB9B-B85934928C30}" srcOrd="0" destOrd="0" presId="urn:microsoft.com/office/officeart/2008/layout/LinedList"/>
    <dgm:cxn modelId="{EFC126F9-EF43-4C5E-9AC0-342C85D37474}" type="presParOf" srcId="{8889B917-00B8-4827-8A5C-AA690422CE4E}" destId="{7FA33796-7769-426A-B818-06A032F04314}" srcOrd="1" destOrd="0" presId="urn:microsoft.com/office/officeart/2008/layout/LinedList"/>
    <dgm:cxn modelId="{70AACD75-2CA7-4810-9370-13F68DA661C6}" type="presParOf" srcId="{7FA33796-7769-426A-B818-06A032F04314}" destId="{033986AC-3779-4E0D-B4F4-970766A2083B}" srcOrd="0" destOrd="0" presId="urn:microsoft.com/office/officeart/2008/layout/LinedList"/>
    <dgm:cxn modelId="{4E48943F-85F4-4B1F-834D-0407B8D6C352}" type="presParOf" srcId="{7FA33796-7769-426A-B818-06A032F04314}" destId="{2B35DE97-894D-4827-992A-CDC1240BB8A0}" srcOrd="1" destOrd="0" presId="urn:microsoft.com/office/officeart/2008/layout/LinedList"/>
    <dgm:cxn modelId="{1CA056BA-5CFC-457F-A33E-FA8847441E61}" type="presParOf" srcId="{7FA33796-7769-426A-B818-06A032F04314}" destId="{805E23BB-B162-49E7-BA9D-DF5B8834F2C7}" srcOrd="2" destOrd="0" presId="urn:microsoft.com/office/officeart/2008/layout/LinedList"/>
    <dgm:cxn modelId="{7397C9E2-5865-4816-8426-3EECD699F600}" type="presParOf" srcId="{8889B917-00B8-4827-8A5C-AA690422CE4E}" destId="{1526ACFE-7948-4A90-83F5-4ECBCDAF2C6B}" srcOrd="2" destOrd="0" presId="urn:microsoft.com/office/officeart/2008/layout/LinedList"/>
    <dgm:cxn modelId="{4AF31E6C-05EC-4434-B04C-AEDF78975A1B}" type="presParOf" srcId="{8889B917-00B8-4827-8A5C-AA690422CE4E}" destId="{E0558B1D-A6DD-489B-8158-F17356DF75DF}" srcOrd="3" destOrd="0" presId="urn:microsoft.com/office/officeart/2008/layout/LinedList"/>
    <dgm:cxn modelId="{578D8443-7F89-4153-94E0-E9DC2AA7AE3F}" type="presParOf" srcId="{0E74C9CD-9A72-4F25-83C8-28B8943E392A}" destId="{4649C4E7-56B7-4A59-9C16-BBB186EBBEE5}" srcOrd="2" destOrd="0" presId="urn:microsoft.com/office/officeart/2008/layout/LinedList"/>
    <dgm:cxn modelId="{A1A524C5-8025-4B83-AEDF-6220C5040235}" type="presParOf" srcId="{0E74C9CD-9A72-4F25-83C8-28B8943E392A}" destId="{63F90F3E-470F-459B-9404-EABF652BC2D8}" srcOrd="3" destOrd="0" presId="urn:microsoft.com/office/officeart/2008/layout/LinedList"/>
    <dgm:cxn modelId="{DDE4BCC8-831F-46CA-996C-CA85E049ACDD}" type="presParOf" srcId="{63F90F3E-470F-459B-9404-EABF652BC2D8}" destId="{587F89A6-CDC0-479E-B47C-54EA51697DA4}" srcOrd="0" destOrd="0" presId="urn:microsoft.com/office/officeart/2008/layout/LinedList"/>
    <dgm:cxn modelId="{E5040C01-D91D-42A9-8CA9-F66A1E725A73}" type="presParOf" srcId="{63F90F3E-470F-459B-9404-EABF652BC2D8}" destId="{47B2C1A1-3D78-41B1-AD52-1612A4440D35}" srcOrd="1" destOrd="0" presId="urn:microsoft.com/office/officeart/2008/layout/LinedList"/>
    <dgm:cxn modelId="{E494ABAA-C82B-4300-BB0D-4EB6921D6C83}" type="presParOf" srcId="{47B2C1A1-3D78-41B1-AD52-1612A4440D35}" destId="{CC4C3191-CC5B-49B9-A7EF-7A333C3F595B}" srcOrd="0" destOrd="0" presId="urn:microsoft.com/office/officeart/2008/layout/LinedList"/>
    <dgm:cxn modelId="{F1FDB1E5-85D4-4514-926D-CC51D831F092}" type="presParOf" srcId="{47B2C1A1-3D78-41B1-AD52-1612A4440D35}" destId="{43842B3F-42B3-4222-AC86-F951EF71ADDF}" srcOrd="1" destOrd="0" presId="urn:microsoft.com/office/officeart/2008/layout/LinedList"/>
    <dgm:cxn modelId="{1F87262B-7D64-44DE-B65B-E7061CC9BDD2}" type="presParOf" srcId="{43842B3F-42B3-4222-AC86-F951EF71ADDF}" destId="{B69CD26C-9AE2-4D45-AF55-AF5809ACDB89}" srcOrd="0" destOrd="0" presId="urn:microsoft.com/office/officeart/2008/layout/LinedList"/>
    <dgm:cxn modelId="{3F1CE82E-F62A-40CF-A38E-F9E0E2157632}" type="presParOf" srcId="{43842B3F-42B3-4222-AC86-F951EF71ADDF}" destId="{6C7182E0-2B9A-4C23-952F-B69BCD31D455}" srcOrd="1" destOrd="0" presId="urn:microsoft.com/office/officeart/2008/layout/LinedList"/>
    <dgm:cxn modelId="{0857FC49-66D5-4190-BAAC-DF9377105C6C}" type="presParOf" srcId="{43842B3F-42B3-4222-AC86-F951EF71ADDF}" destId="{818FDC21-778E-42A4-9207-3BB3620A9C4E}" srcOrd="2" destOrd="0" presId="urn:microsoft.com/office/officeart/2008/layout/LinedList"/>
    <dgm:cxn modelId="{6F20675B-8A1A-4BB3-A0A7-4D9B5DF9FEC6}" type="presParOf" srcId="{47B2C1A1-3D78-41B1-AD52-1612A4440D35}" destId="{3C39A9EC-2A7E-4030-BB42-295786D848B7}" srcOrd="2" destOrd="0" presId="urn:microsoft.com/office/officeart/2008/layout/LinedList"/>
    <dgm:cxn modelId="{B5C81A72-9C32-4D91-AB83-B211441C30B8}" type="presParOf" srcId="{47B2C1A1-3D78-41B1-AD52-1612A4440D35}" destId="{E02ED2C1-BFD2-4A9E-93F0-36B82819CB95}" srcOrd="3" destOrd="0" presId="urn:microsoft.com/office/officeart/2008/layout/LinedList"/>
    <dgm:cxn modelId="{1B5756A0-1FB7-4541-B5AA-E0884B82CB22}" type="presParOf" srcId="{0E74C9CD-9A72-4F25-83C8-28B8943E392A}" destId="{A6483D53-4D07-4CB3-A0CF-E32754243AF4}" srcOrd="4" destOrd="0" presId="urn:microsoft.com/office/officeart/2008/layout/LinedList"/>
    <dgm:cxn modelId="{3E2FE528-0E2E-40A8-A349-6FD7804F41E0}" type="presParOf" srcId="{0E74C9CD-9A72-4F25-83C8-28B8943E392A}" destId="{935F6C7A-F488-4D35-BCF3-CB553E0AF3EA}" srcOrd="5" destOrd="0" presId="urn:microsoft.com/office/officeart/2008/layout/LinedList"/>
    <dgm:cxn modelId="{6A742B80-76F1-4C90-90CC-6509F04D9898}" type="presParOf" srcId="{935F6C7A-F488-4D35-BCF3-CB553E0AF3EA}" destId="{009E148B-DD42-4991-9EA0-7D094712441B}" srcOrd="0" destOrd="0" presId="urn:microsoft.com/office/officeart/2008/layout/LinedList"/>
    <dgm:cxn modelId="{FA843570-C092-4F1A-BEEE-96A427C5705C}" type="presParOf" srcId="{935F6C7A-F488-4D35-BCF3-CB553E0AF3EA}" destId="{D0CB9F92-4FEC-455F-BAD4-8A9794D8C336}" srcOrd="1" destOrd="0" presId="urn:microsoft.com/office/officeart/2008/layout/LinedList"/>
    <dgm:cxn modelId="{AF79E899-E65F-4C36-B0E9-C13831BB9605}" type="presParOf" srcId="{D0CB9F92-4FEC-455F-BAD4-8A9794D8C336}" destId="{CAFAABB9-631B-48B1-BF17-6FD419BB8BBB}" srcOrd="0" destOrd="0" presId="urn:microsoft.com/office/officeart/2008/layout/LinedList"/>
    <dgm:cxn modelId="{5CE83C8F-0545-4852-B547-46E43E4804D4}" type="presParOf" srcId="{D0CB9F92-4FEC-455F-BAD4-8A9794D8C336}" destId="{95E700EB-B2AA-43AD-993D-339D048A95CE}" srcOrd="1" destOrd="0" presId="urn:microsoft.com/office/officeart/2008/layout/LinedList"/>
    <dgm:cxn modelId="{2A0E1AC5-FBAD-471C-8BCC-4ED82B784785}" type="presParOf" srcId="{95E700EB-B2AA-43AD-993D-339D048A95CE}" destId="{8A25ABB9-62DE-48F3-8CE8-832417F686A8}" srcOrd="0" destOrd="0" presId="urn:microsoft.com/office/officeart/2008/layout/LinedList"/>
    <dgm:cxn modelId="{4CFECBD6-999B-46E4-BA86-5A83C388BAF2}" type="presParOf" srcId="{95E700EB-B2AA-43AD-993D-339D048A95CE}" destId="{0DD0F02D-2EA9-4D1B-B9D6-4CF5EDE23F82}" srcOrd="1" destOrd="0" presId="urn:microsoft.com/office/officeart/2008/layout/LinedList"/>
    <dgm:cxn modelId="{A7FFF55B-4BB5-4512-B43C-73EF1F228A37}" type="presParOf" srcId="{95E700EB-B2AA-43AD-993D-339D048A95CE}" destId="{8AC3D378-16EF-44DE-8E8B-265C8FA9B282}" srcOrd="2" destOrd="0" presId="urn:microsoft.com/office/officeart/2008/layout/LinedList"/>
    <dgm:cxn modelId="{19804CDA-5956-4F4A-AD48-46F3AAAD801B}" type="presParOf" srcId="{D0CB9F92-4FEC-455F-BAD4-8A9794D8C336}" destId="{FC3691CD-2D57-4F22-A5E8-9959C3BEE121}" srcOrd="2" destOrd="0" presId="urn:microsoft.com/office/officeart/2008/layout/LinedList"/>
    <dgm:cxn modelId="{A7BCD82C-A526-4888-95A8-A41FCD452D10}" type="presParOf" srcId="{D0CB9F92-4FEC-455F-BAD4-8A9794D8C336}" destId="{BC967E8F-7EAF-45F4-ADAB-8F76464ECE22}" srcOrd="3" destOrd="0" presId="urn:microsoft.com/office/officeart/2008/layout/LinedList"/>
    <dgm:cxn modelId="{AD44E019-5E0B-4A07-8A4E-C2D0C5FD290B}" type="presParOf" srcId="{0E74C9CD-9A72-4F25-83C8-28B8943E392A}" destId="{B79D696F-D427-46B8-BA9C-34F49AD58E25}" srcOrd="6" destOrd="0" presId="urn:microsoft.com/office/officeart/2008/layout/LinedList"/>
    <dgm:cxn modelId="{D8CE0279-5FFB-475A-B455-67C068CE1007}" type="presParOf" srcId="{0E74C9CD-9A72-4F25-83C8-28B8943E392A}" destId="{DF103981-68B6-4A66-91F9-92690DF3E2BE}" srcOrd="7" destOrd="0" presId="urn:microsoft.com/office/officeart/2008/layout/LinedList"/>
    <dgm:cxn modelId="{1181B9CB-3038-40D8-898D-D00970A21CB7}" type="presParOf" srcId="{DF103981-68B6-4A66-91F9-92690DF3E2BE}" destId="{F73EE3FB-0414-4F3D-B08F-4ACD1C0B51AD}" srcOrd="0" destOrd="0" presId="urn:microsoft.com/office/officeart/2008/layout/LinedList"/>
    <dgm:cxn modelId="{9A87BBA3-89D0-47FF-A756-43A8AC00C18B}" type="presParOf" srcId="{DF103981-68B6-4A66-91F9-92690DF3E2BE}" destId="{E266D343-F9D5-41D1-820C-05B6653C351D}" srcOrd="1" destOrd="0" presId="urn:microsoft.com/office/officeart/2008/layout/LinedList"/>
    <dgm:cxn modelId="{49D3BBE0-F863-4822-82E4-340C268CAAD9}" type="presParOf" srcId="{E266D343-F9D5-41D1-820C-05B6653C351D}" destId="{459CA5E6-8A54-49CA-93E2-A68A72E9F97E}" srcOrd="0" destOrd="0" presId="urn:microsoft.com/office/officeart/2008/layout/LinedList"/>
    <dgm:cxn modelId="{5B830B14-B92E-453C-98B7-9AA6B03D0C2C}" type="presParOf" srcId="{E266D343-F9D5-41D1-820C-05B6653C351D}" destId="{FCCDE8DB-E668-43D0-A2BC-BF62F0920521}" srcOrd="1" destOrd="0" presId="urn:microsoft.com/office/officeart/2008/layout/LinedList"/>
    <dgm:cxn modelId="{1EFC0A88-1A3B-43FC-867E-DAF325C7316E}" type="presParOf" srcId="{FCCDE8DB-E668-43D0-A2BC-BF62F0920521}" destId="{C7FAC059-571F-4E2C-8FD3-6E1B1B71F559}" srcOrd="0" destOrd="0" presId="urn:microsoft.com/office/officeart/2008/layout/LinedList"/>
    <dgm:cxn modelId="{7108F148-F37E-4031-B4DF-15CFA9DA5CB0}" type="presParOf" srcId="{FCCDE8DB-E668-43D0-A2BC-BF62F0920521}" destId="{E785147B-FE2D-415E-8F9E-DFF25C39953C}" srcOrd="1" destOrd="0" presId="urn:microsoft.com/office/officeart/2008/layout/LinedList"/>
    <dgm:cxn modelId="{1C88EF49-94A5-4432-A9E6-E4F7E8EDE209}" type="presParOf" srcId="{FCCDE8DB-E668-43D0-A2BC-BF62F0920521}" destId="{21D9BB6C-AA62-4711-AA16-76631EF0FEDB}" srcOrd="2" destOrd="0" presId="urn:microsoft.com/office/officeart/2008/layout/LinedList"/>
    <dgm:cxn modelId="{7B31A828-0E4F-49FE-B2CA-F6258C3AEB8B}" type="presParOf" srcId="{E266D343-F9D5-41D1-820C-05B6653C351D}" destId="{FE61F631-0A44-4098-B27D-B040D34725A7}" srcOrd="2" destOrd="0" presId="urn:microsoft.com/office/officeart/2008/layout/LinedList"/>
    <dgm:cxn modelId="{68FA8ED9-870F-4157-A63D-A6721F3501F9}" type="presParOf" srcId="{E266D343-F9D5-41D1-820C-05B6653C351D}" destId="{2C882B9E-28E1-44C5-B2DF-9477B7E8D104}" srcOrd="3" destOrd="0" presId="urn:microsoft.com/office/officeart/2008/layout/LinedList"/>
    <dgm:cxn modelId="{9DA2582B-2ECC-4109-A6A3-BDBA9AE19DF9}" type="presParOf" srcId="{0E74C9CD-9A72-4F25-83C8-28B8943E392A}" destId="{6CEDC0D7-F96E-4437-91E2-6452F8267887}" srcOrd="8" destOrd="0" presId="urn:microsoft.com/office/officeart/2008/layout/LinedList"/>
    <dgm:cxn modelId="{AE758DCA-99D6-47E0-A839-2C6A9A9B5771}" type="presParOf" srcId="{0E74C9CD-9A72-4F25-83C8-28B8943E392A}" destId="{0F1F88B8-C13E-4BBE-84F6-2F7817A4DEFF}" srcOrd="9" destOrd="0" presId="urn:microsoft.com/office/officeart/2008/layout/LinedList"/>
    <dgm:cxn modelId="{E7698770-487E-4AFF-B3DA-3D1C4A26DF70}" type="presParOf" srcId="{0F1F88B8-C13E-4BBE-84F6-2F7817A4DEFF}" destId="{E8CDD408-A0BF-4EBF-B902-FD9FFF4B3890}" srcOrd="0" destOrd="0" presId="urn:microsoft.com/office/officeart/2008/layout/LinedList"/>
    <dgm:cxn modelId="{413798A1-FE90-435D-B545-31F62A7334C3}" type="presParOf" srcId="{0F1F88B8-C13E-4BBE-84F6-2F7817A4DEFF}" destId="{86665485-1FCB-476C-8DC2-07725570E108}" srcOrd="1" destOrd="0" presId="urn:microsoft.com/office/officeart/2008/layout/LinedList"/>
    <dgm:cxn modelId="{F7C9D106-19AE-439F-AB9C-9BD487C9C713}" type="presParOf" srcId="{86665485-1FCB-476C-8DC2-07725570E108}" destId="{31A1C5DB-C124-4DAA-9077-ECCA765769A2}" srcOrd="0" destOrd="0" presId="urn:microsoft.com/office/officeart/2008/layout/LinedList"/>
    <dgm:cxn modelId="{0635AF01-7613-49E8-A04A-308CA34FE2BA}" type="presParOf" srcId="{86665485-1FCB-476C-8DC2-07725570E108}" destId="{83D76DEC-A5B6-4DCB-9DD0-1F0DDE12DB24}" srcOrd="1" destOrd="0" presId="urn:microsoft.com/office/officeart/2008/layout/LinedList"/>
    <dgm:cxn modelId="{1459EC14-66B4-4AED-8D25-8F48DA328CAF}" type="presParOf" srcId="{83D76DEC-A5B6-4DCB-9DD0-1F0DDE12DB24}" destId="{6C3AD5B7-5A4F-461B-AEC4-6B24D2D6674A}" srcOrd="0" destOrd="0" presId="urn:microsoft.com/office/officeart/2008/layout/LinedList"/>
    <dgm:cxn modelId="{1C53A2D3-1E78-4E36-84CD-67AFD25A96CE}" type="presParOf" srcId="{83D76DEC-A5B6-4DCB-9DD0-1F0DDE12DB24}" destId="{D3CE8D3C-4935-4804-B8F5-F2887732E464}" srcOrd="1" destOrd="0" presId="urn:microsoft.com/office/officeart/2008/layout/LinedList"/>
    <dgm:cxn modelId="{5F8436C1-1C4E-4D9E-9D36-3A8452C5E0C4}" type="presParOf" srcId="{83D76DEC-A5B6-4DCB-9DD0-1F0DDE12DB24}" destId="{8201EEE0-EFC4-4A64-BC6A-C5E7672E789A}" srcOrd="2" destOrd="0" presId="urn:microsoft.com/office/officeart/2008/layout/LinedList"/>
    <dgm:cxn modelId="{5CB1538B-5D1E-453E-9050-CDE9AA22B12A}" type="presParOf" srcId="{86665485-1FCB-476C-8DC2-07725570E108}" destId="{0D87A815-D1D9-4709-801B-D84436167FF5}" srcOrd="2" destOrd="0" presId="urn:microsoft.com/office/officeart/2008/layout/LinedList"/>
    <dgm:cxn modelId="{40FE71DF-53A9-45F7-9BE3-2AE3DA84E804}" type="presParOf" srcId="{86665485-1FCB-476C-8DC2-07725570E108}" destId="{0C2D9892-26EA-409A-9A9B-E3DC96FBD93E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AA9EB-8564-4C6D-B572-EAA85EAFB7F3}">
      <dsp:nvSpPr>
        <dsp:cNvPr id="0" name=""/>
        <dsp:cNvSpPr/>
      </dsp:nvSpPr>
      <dsp:spPr>
        <a:xfrm>
          <a:off x="0" y="582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AFD7C-01A9-4890-A7E0-4BE95383C079}">
      <dsp:nvSpPr>
        <dsp:cNvPr id="0" name=""/>
        <dsp:cNvSpPr/>
      </dsp:nvSpPr>
      <dsp:spPr>
        <a:xfrm>
          <a:off x="0" y="582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FERIAS</a:t>
          </a:r>
        </a:p>
      </dsp:txBody>
      <dsp:txXfrm>
        <a:off x="0" y="582"/>
        <a:ext cx="2213055" cy="954400"/>
      </dsp:txXfrm>
    </dsp:sp>
    <dsp:sp modelId="{2B35DE97-894D-4827-992A-CDC1240BB8A0}">
      <dsp:nvSpPr>
        <dsp:cNvPr id="0" name=""/>
        <dsp:cNvSpPr/>
      </dsp:nvSpPr>
      <dsp:spPr>
        <a:xfrm>
          <a:off x="2379034" y="439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HEXPOL, GOOD YEAR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43922"/>
        <a:ext cx="8686242" cy="866789"/>
      </dsp:txXfrm>
    </dsp:sp>
    <dsp:sp modelId="{1526ACFE-7948-4A90-83F5-4ECBCDAF2C6B}">
      <dsp:nvSpPr>
        <dsp:cNvPr id="0" name=""/>
        <dsp:cNvSpPr/>
      </dsp:nvSpPr>
      <dsp:spPr>
        <a:xfrm>
          <a:off x="2213055" y="910711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9C4E7-56B7-4A59-9C16-BBB186EBBEE5}">
      <dsp:nvSpPr>
        <dsp:cNvPr id="0" name=""/>
        <dsp:cNvSpPr/>
      </dsp:nvSpPr>
      <dsp:spPr>
        <a:xfrm>
          <a:off x="0" y="954982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3031"/>
                <a:satOff val="16383"/>
                <a:lumOff val="254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031"/>
                <a:satOff val="16383"/>
                <a:lumOff val="254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031"/>
                <a:satOff val="16383"/>
                <a:lumOff val="254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7F89A6-CDC0-479E-B47C-54EA51697DA4}">
      <dsp:nvSpPr>
        <dsp:cNvPr id="0" name=""/>
        <dsp:cNvSpPr/>
      </dsp:nvSpPr>
      <dsp:spPr>
        <a:xfrm>
          <a:off x="0" y="954982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PLÁTICAS</a:t>
          </a:r>
        </a:p>
      </dsp:txBody>
      <dsp:txXfrm>
        <a:off x="0" y="954982"/>
        <a:ext cx="2213055" cy="954400"/>
      </dsp:txXfrm>
    </dsp:sp>
    <dsp:sp modelId="{6C7182E0-2B9A-4C23-952F-B69BCD31D455}">
      <dsp:nvSpPr>
        <dsp:cNvPr id="0" name=""/>
        <dsp:cNvSpPr/>
      </dsp:nvSpPr>
      <dsp:spPr>
        <a:xfrm>
          <a:off x="2379034" y="9983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En proyecto: Liverpool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998322"/>
        <a:ext cx="8686242" cy="866789"/>
      </dsp:txXfrm>
    </dsp:sp>
    <dsp:sp modelId="{3C39A9EC-2A7E-4030-BB42-295786D848B7}">
      <dsp:nvSpPr>
        <dsp:cNvPr id="0" name=""/>
        <dsp:cNvSpPr/>
      </dsp:nvSpPr>
      <dsp:spPr>
        <a:xfrm>
          <a:off x="2213055" y="1865111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83D53-4D07-4CB3-A0CF-E32754243AF4}">
      <dsp:nvSpPr>
        <dsp:cNvPr id="0" name=""/>
        <dsp:cNvSpPr/>
      </dsp:nvSpPr>
      <dsp:spPr>
        <a:xfrm>
          <a:off x="0" y="1909383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6062"/>
                <a:satOff val="32765"/>
                <a:lumOff val="50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062"/>
                <a:satOff val="32765"/>
                <a:lumOff val="50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062"/>
                <a:satOff val="32765"/>
                <a:lumOff val="50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9E148B-DD42-4991-9EA0-7D094712441B}">
      <dsp:nvSpPr>
        <dsp:cNvPr id="0" name=""/>
        <dsp:cNvSpPr/>
      </dsp:nvSpPr>
      <dsp:spPr>
        <a:xfrm>
          <a:off x="0" y="1909383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MATERIAL</a:t>
          </a:r>
        </a:p>
      </dsp:txBody>
      <dsp:txXfrm>
        <a:off x="0" y="1909383"/>
        <a:ext cx="2213055" cy="954400"/>
      </dsp:txXfrm>
    </dsp:sp>
    <dsp:sp modelId="{0DD0F02D-2EA9-4D1B-B9D6-4CF5EDE23F82}">
      <dsp:nvSpPr>
        <dsp:cNvPr id="0" name=""/>
        <dsp:cNvSpPr/>
      </dsp:nvSpPr>
      <dsp:spPr>
        <a:xfrm>
          <a:off x="2379034" y="19527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Realizar souvenirs para las ferias y pláticas 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1952722"/>
        <a:ext cx="8686242" cy="866789"/>
      </dsp:txXfrm>
    </dsp:sp>
    <dsp:sp modelId="{FC3691CD-2D57-4F22-A5E8-9959C3BEE121}">
      <dsp:nvSpPr>
        <dsp:cNvPr id="0" name=""/>
        <dsp:cNvSpPr/>
      </dsp:nvSpPr>
      <dsp:spPr>
        <a:xfrm>
          <a:off x="2213055" y="28195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D696F-D427-46B8-BA9C-34F49AD58E25}">
      <dsp:nvSpPr>
        <dsp:cNvPr id="0" name=""/>
        <dsp:cNvSpPr/>
      </dsp:nvSpPr>
      <dsp:spPr>
        <a:xfrm>
          <a:off x="0" y="2863783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9093"/>
                <a:satOff val="49148"/>
                <a:lumOff val="76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9093"/>
                <a:satOff val="49148"/>
                <a:lumOff val="76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9093"/>
                <a:satOff val="49148"/>
                <a:lumOff val="76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EE3FB-0414-4F3D-B08F-4ACD1C0B51AD}">
      <dsp:nvSpPr>
        <dsp:cNvPr id="0" name=""/>
        <dsp:cNvSpPr/>
      </dsp:nvSpPr>
      <dsp:spPr>
        <a:xfrm>
          <a:off x="0" y="2863783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VARIOS</a:t>
          </a:r>
          <a:endParaRPr lang="es-ES" sz="2800" b="0" i="0" kern="120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0" y="2863783"/>
        <a:ext cx="2213055" cy="954400"/>
      </dsp:txXfrm>
    </dsp:sp>
    <dsp:sp modelId="{E785147B-FE2D-415E-8F9E-DFF25C39953C}">
      <dsp:nvSpPr>
        <dsp:cNvPr id="0" name=""/>
        <dsp:cNvSpPr/>
      </dsp:nvSpPr>
      <dsp:spPr>
        <a:xfrm>
          <a:off x="2379034" y="2907123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Seguir apoyando en las áreas que se requiera, seguir con la planeación de evento para el mes de septiembre Dia Nacional de la Donación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2907123"/>
        <a:ext cx="8686242" cy="866789"/>
      </dsp:txXfrm>
    </dsp:sp>
    <dsp:sp modelId="{FE61F631-0A44-4098-B27D-B040D34725A7}">
      <dsp:nvSpPr>
        <dsp:cNvPr id="0" name=""/>
        <dsp:cNvSpPr/>
      </dsp:nvSpPr>
      <dsp:spPr>
        <a:xfrm>
          <a:off x="2213055" y="37739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DC0D7-F96E-4437-91E2-6452F8267887}">
      <dsp:nvSpPr>
        <dsp:cNvPr id="0" name=""/>
        <dsp:cNvSpPr/>
      </dsp:nvSpPr>
      <dsp:spPr>
        <a:xfrm>
          <a:off x="0" y="3818184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12124"/>
                <a:satOff val="65530"/>
                <a:lumOff val="101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2124"/>
                <a:satOff val="65530"/>
                <a:lumOff val="101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2124"/>
                <a:satOff val="65530"/>
                <a:lumOff val="101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CDD408-A0BF-4EBF-B902-FD9FFF4B3890}">
      <dsp:nvSpPr>
        <dsp:cNvPr id="0" name=""/>
        <dsp:cNvSpPr/>
      </dsp:nvSpPr>
      <dsp:spPr>
        <a:xfrm>
          <a:off x="0" y="3818184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0" i="0" kern="120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0" y="3818184"/>
        <a:ext cx="2213055" cy="954400"/>
      </dsp:txXfrm>
    </dsp:sp>
    <dsp:sp modelId="{D3CE8D3C-4935-4804-B8F5-F2887732E464}">
      <dsp:nvSpPr>
        <dsp:cNvPr id="0" name=""/>
        <dsp:cNvSpPr/>
      </dsp:nvSpPr>
      <dsp:spPr>
        <a:xfrm>
          <a:off x="2379034" y="3861523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3861523"/>
        <a:ext cx="8686242" cy="866789"/>
      </dsp:txXfrm>
    </dsp:sp>
    <dsp:sp modelId="{0D87A815-D1D9-4709-801B-D84436167FF5}">
      <dsp:nvSpPr>
        <dsp:cNvPr id="0" name=""/>
        <dsp:cNvSpPr/>
      </dsp:nvSpPr>
      <dsp:spPr>
        <a:xfrm>
          <a:off x="2213055" y="47283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61A2-C8F5-443A-BABE-9EDE751C701C}" type="datetimeFigureOut">
              <a:rPr lang="es-ES" smtClean="0"/>
              <a:t>29/04/2025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9C3D7-A533-4F95-9C36-11E907BB00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260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325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9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74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BE318-E3AA-234E-1CE0-FA0F86190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39BB05-C8C6-B868-A793-A34899D7C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A60544-E414-F2B3-0814-C40B33CE0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8A0092-35D3-2753-74A2-090390EBA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310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1D20-BEE9-D145-A369-7A5DDAB45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08275D-C45E-7C0D-6219-F87380E3B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1C421A-9F08-F3E5-F717-8025A2096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024EE6-5FDF-9FF7-BBF4-5530EDB43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972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lang="es-ES" sz="60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s-ES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modificar el estilo de subtítulo del patrón</a:t>
            </a: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5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 rtlCol="0"/>
          <a:lstStyle>
            <a:lvl1pPr algn="ctr"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 rtlCol="0"/>
          <a:lstStyle>
            <a:lvl1pPr marL="0" indent="0" algn="r">
              <a:buNone/>
              <a:defRPr lang="es-ES" sz="2400" cap="all" baseline="0"/>
            </a:lvl1pPr>
            <a:lvl2pPr marL="457200" indent="0" algn="r">
              <a:buNone/>
              <a:defRPr lang="es-ES" sz="1800">
                <a:latin typeface="+mj-lt"/>
              </a:defRPr>
            </a:lvl2pPr>
            <a:lvl3pPr marL="914400" indent="0" algn="r">
              <a:buNone/>
              <a:defRPr lang="es-ES"/>
            </a:lvl3pPr>
            <a:lvl4pPr marL="1371600" indent="0" algn="r">
              <a:buNone/>
              <a:defRPr lang="es-ES"/>
            </a:lvl4pPr>
            <a:lvl5pPr marL="1828800" indent="0" algn="r">
              <a:buNone/>
              <a:defRPr lang="es-ES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54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 dirty="0"/>
              <a:t>haga clic para modificar el estilo del título del patrón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18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pic>
        <p:nvPicPr>
          <p:cNvPr id="9" name="Imagen 8" descr="Forma, círculo&#10;&#10;Descripción generada automáticamente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156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la secció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rtlCol="0" anchor="b"/>
          <a:lstStyle>
            <a:lvl1pPr>
              <a:defRPr lang="es-ES"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 rtlCol="0"/>
          <a:lstStyle>
            <a:lvl1pPr marL="0" indent="0">
              <a:buNone/>
              <a:defRPr lang="es-ES" sz="2400">
                <a:solidFill>
                  <a:schemeClr val="accent1"/>
                </a:solidFill>
              </a:defRPr>
            </a:lvl1pPr>
            <a:lvl2pPr marL="457200" indent="0">
              <a:buNone/>
              <a:defRPr lang="es-ES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5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863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338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90338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rma libre: Forma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Marcador de texto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 rtlCol="0"/>
          <a:lstStyle>
            <a:lvl1pPr algn="ctr">
              <a:defRPr lang="es-ES" sz="2400" cap="all" baseline="0">
                <a:latin typeface="Gill Sans Nova" panose="020B0602020104020203" pitchFamily="34" charset="0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11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ítulo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 noProof="0"/>
              <a:t>haga clic para modificar el estilo del título del patrón	</a:t>
            </a:r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7" name="Marcador de texto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8" name="Marcador de texto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9" name="Marcador de texto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Marcador de texto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2" name="Marcador de texto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Marcador de texto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texto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Marcador de texto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88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quipo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45" name="Título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 noProof="0"/>
              <a:t>haga clic para modificar el estilo del título del patrón	</a:t>
            </a:r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7" name="Marcador de texto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8" name="Marcador de texto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9" name="Marcador de texto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Marcador de texto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2" name="Marcador de texto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Marcador de texto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texto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Marcador de texto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Marcador de posición de imagen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" name="Marcador de posición de imagen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" name="Marcador de posición de imagen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" name="Marcador de posición de imagen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9" name="Marcador de texto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texto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texto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texto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texto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Marcador de texto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19070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29" name="Marcador de texto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0" name="Marcador de texto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2" name="Marcador de texto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3" name="Marcador de texto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</p:spTree>
    <p:extLst>
      <p:ext uri="{BB962C8B-B14F-4D97-AF65-F5344CB8AC3E}">
        <p14:creationId xmlns:p14="http://schemas.microsoft.com/office/powerpoint/2010/main" val="319090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22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s columna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Marcador de contenido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185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18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54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ier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rtlCol="0" anchor="b"/>
          <a:lstStyle>
            <a:lvl1pPr algn="ctr">
              <a:defRPr lang="es-ES" sz="60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s-ES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modificar el estilo de subtítulo del patrón</a:t>
            </a: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37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176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4771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s-ES" sz="32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025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05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327" y="1600200"/>
            <a:ext cx="11259403" cy="238760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ACTIVIDADES ABRIL 2025</a:t>
            </a:r>
            <a:br>
              <a:rPr lang="es-ES" dirty="0"/>
            </a:br>
            <a:r>
              <a:rPr lang="es-ES" dirty="0"/>
              <a:t>Promoción y Difusión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872" y="4429919"/>
            <a:ext cx="9144000" cy="1655762"/>
          </a:xfrm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sz="3600" b="1" dirty="0">
                <a:solidFill>
                  <a:schemeClr val="tx1"/>
                </a:solidFill>
              </a:rPr>
              <a:t>Alma Judith Velázquez Torres</a:t>
            </a: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CD1D6FF-1122-B11D-0CE3-E62BA273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04716"/>
            <a:ext cx="10515600" cy="914400"/>
          </a:xfrm>
        </p:spPr>
        <p:txBody>
          <a:bodyPr rtlCol="0"/>
          <a:lstStyle>
            <a:defPPr>
              <a:defRPr lang="es-ES"/>
            </a:defPPr>
          </a:lstStyle>
          <a:p>
            <a:pPr algn="ctr" rtl="0"/>
            <a:r>
              <a:rPr lang="es-MX" dirty="0"/>
              <a:t>ACTIVIDADES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087F1-0A22-4E04-6B3F-B1DDA246A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FD92B98-444C-00D2-3246-91E7E1BF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CF8520-CF3A-DEEA-6A9F-571CC04E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B8E370-6A66-365A-A501-5181D861F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82639"/>
            <a:ext cx="10656035" cy="5363569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Elaboración del periódico mural mes de abril.</a:t>
            </a:r>
          </a:p>
          <a:p>
            <a:pPr algn="just"/>
            <a:r>
              <a:rPr lang="es-MX" dirty="0"/>
              <a:t>Gestión para localizar a los dos receptores de córneas de la donadora </a:t>
            </a:r>
            <a:r>
              <a:rPr lang="es-MX" dirty="0" err="1"/>
              <a:t>Cassandra</a:t>
            </a:r>
            <a:r>
              <a:rPr lang="es-MX" dirty="0"/>
              <a:t>, logrando realizar el video con Azucena Gabino Blas, quedando pendiente al niño Oziel Mateo Quintero.</a:t>
            </a:r>
          </a:p>
          <a:p>
            <a:pPr algn="just"/>
            <a:r>
              <a:rPr lang="es-ES" dirty="0"/>
              <a:t>Apoyo y logística en 3 pláticas: Fabricas de Papel </a:t>
            </a:r>
            <a:r>
              <a:rPr lang="es-ES" dirty="0" err="1"/>
              <a:t>Potosi</a:t>
            </a:r>
            <a:r>
              <a:rPr lang="es-ES" dirty="0"/>
              <a:t>, Cruz Roja y Estafeta.</a:t>
            </a:r>
          </a:p>
          <a:p>
            <a:pPr algn="just"/>
            <a:r>
              <a:rPr lang="es-ES" dirty="0"/>
              <a:t>Apoyo en el corredor de vida realizado en la Bene para el niño Franco quien fue trasplantado de riñón el 24 de abril.</a:t>
            </a:r>
          </a:p>
          <a:p>
            <a:pPr algn="just"/>
            <a:r>
              <a:rPr lang="es-ES" dirty="0"/>
              <a:t>Módulo de información NYX por día mundial de la seguridad en el trabajo.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908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9645BD6E-D504-0AAE-E7AB-615D99588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11348073" cy="67665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MX" dirty="0"/>
              <a:t>Actividades proyectadas Mayo 2025</a:t>
            </a:r>
            <a:endParaRPr lang="es-ES" dirty="0"/>
          </a:p>
        </p:txBody>
      </p:sp>
      <p:graphicFrame>
        <p:nvGraphicFramePr>
          <p:cNvPr id="14" name="Marcador de contenido 3" descr="Marcador de posición de escala de tiempo ">
            <a:extLst>
              <a:ext uri="{FF2B5EF4-FFF2-40B4-BE49-F238E27FC236}">
                <a16:creationId xmlns:a16="http://schemas.microsoft.com/office/drawing/2014/main" id="{8B282638-605F-AABF-CB34-2453951B1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13709"/>
              </p:ext>
            </p:extLst>
          </p:nvPr>
        </p:nvGraphicFramePr>
        <p:xfrm>
          <a:off x="576262" y="1380744"/>
          <a:ext cx="11065277" cy="4773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461112-1314-1F15-2239-5EFCF120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20XX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D4406C-089C-C2FF-4CED-A1744760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05CC93-7672-B278-4A84-0AB0F722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FB4751-880F-D840-AAA9-3A15815CC996}" type="slidenum">
              <a:rPr kumimoji="0" lang="es-ES" sz="1400" b="0" i="0" u="none" strike="noStrike" kern="1200" cap="none" spc="0" normalizeH="0" baseline="0" noProof="0" smtClean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13350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8B1F1-8405-08A6-7C84-B1B1BC5FB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4BE7653-3BF5-7C79-849F-1547FBA4D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04716"/>
            <a:ext cx="10515600" cy="914400"/>
          </a:xfrm>
        </p:spPr>
        <p:txBody>
          <a:bodyPr rtlCol="0"/>
          <a:lstStyle>
            <a:defPPr>
              <a:defRPr lang="es-ES"/>
            </a:defPPr>
          </a:lstStyle>
          <a:p>
            <a:pPr algn="ctr" rtl="0"/>
            <a:r>
              <a:rPr lang="es-MX" dirty="0"/>
              <a:t>EVIDENCIAS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69265E-8C6C-813B-D6AF-9C90308E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7277070D-83DD-4216-97E1-B27B3D0F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E7D6C2-E28F-530F-C09A-975BF1448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B2EC8D-CB00-44A5-7F34-DE6C90652782}"/>
              </a:ext>
            </a:extLst>
          </p:cNvPr>
          <p:cNvSpPr/>
          <p:nvPr/>
        </p:nvSpPr>
        <p:spPr>
          <a:xfrm>
            <a:off x="578071" y="876352"/>
            <a:ext cx="2215208" cy="63418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CRUZ ROJA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0158BED-5B0C-3BEF-C0BD-1F52A7F93A74}"/>
              </a:ext>
            </a:extLst>
          </p:cNvPr>
          <p:cNvSpPr/>
          <p:nvPr/>
        </p:nvSpPr>
        <p:spPr>
          <a:xfrm>
            <a:off x="4954675" y="908498"/>
            <a:ext cx="2075983" cy="56988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FRANCO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40AB82-5FBB-C21D-CD66-2A5233DF30DF}"/>
              </a:ext>
            </a:extLst>
          </p:cNvPr>
          <p:cNvSpPr txBox="1"/>
          <p:nvPr/>
        </p:nvSpPr>
        <p:spPr>
          <a:xfrm>
            <a:off x="9291988" y="870276"/>
            <a:ext cx="2051103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>
                <a:solidFill>
                  <a:srgbClr val="FFFFFF"/>
                </a:solidFill>
                <a:latin typeface="Gill Sans Nova Light"/>
              </a:rPr>
              <a:t>FABRICAS DE PAPEL POTOSÍ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pic>
        <p:nvPicPr>
          <p:cNvPr id="13" name="Marcador de contenido 12" descr="Un grupo de personas sentadas en una sala&#10;&#10;El contenido generado por IA puede ser incorrecto.">
            <a:extLst>
              <a:ext uri="{FF2B5EF4-FFF2-40B4-BE49-F238E27FC236}">
                <a16:creationId xmlns:a16="http://schemas.microsoft.com/office/drawing/2014/main" id="{0B83F07D-497B-A131-672A-94A2F2363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76" y="1609556"/>
            <a:ext cx="3554114" cy="3517080"/>
          </a:xfrm>
        </p:spPr>
      </p:pic>
      <p:pic>
        <p:nvPicPr>
          <p:cNvPr id="19" name="Imagen 18" descr="Una foto de un 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F1B040D5-70FB-EB93-721C-1D5B87F47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17" y="1622282"/>
            <a:ext cx="2381790" cy="3626162"/>
          </a:xfrm>
          <a:prstGeom prst="rect">
            <a:avLst/>
          </a:prstGeom>
        </p:spPr>
      </p:pic>
      <p:pic>
        <p:nvPicPr>
          <p:cNvPr id="23" name="Imagen 22" descr="Imagen que contiene interior, persona, mujer, hombre&#10;&#10;El contenido generado por IA puede ser incorrecto.">
            <a:extLst>
              <a:ext uri="{FF2B5EF4-FFF2-40B4-BE49-F238E27FC236}">
                <a16:creationId xmlns:a16="http://schemas.microsoft.com/office/drawing/2014/main" id="{8C2CE69B-0A2F-A949-42EE-E7EEC33A4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43" y="1609556"/>
            <a:ext cx="2636166" cy="3626162"/>
          </a:xfrm>
          <a:prstGeom prst="rect">
            <a:avLst/>
          </a:prstGeom>
        </p:spPr>
      </p:pic>
      <p:pic>
        <p:nvPicPr>
          <p:cNvPr id="25" name="Imagen 24" descr="Imagen que contiene exterior, edificio, firmar, tabla&#10;&#10;El contenido generado por IA puede ser incorrecto.">
            <a:extLst>
              <a:ext uri="{FF2B5EF4-FFF2-40B4-BE49-F238E27FC236}">
                <a16:creationId xmlns:a16="http://schemas.microsoft.com/office/drawing/2014/main" id="{38373367-9815-4B8D-BE89-9BA56870B0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383" y="1579299"/>
            <a:ext cx="2742314" cy="365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3886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D814-4BB9-0521-9AF4-DD3F9A7CD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19A74341-22E3-02E4-E7CB-33628460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20XX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FA8FE84-D5B7-E656-28D0-B81C6EF37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título de la presentación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5198F05-5D6D-4FE8-2E92-213E82841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es-ES" smtClean="0"/>
              <a:pPr rtl="0">
                <a:spcAft>
                  <a:spcPts val="600"/>
                </a:spcAft>
              </a:pPr>
              <a:t>5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CB260B-140D-0C16-7003-0F507D5C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54" y="419424"/>
            <a:ext cx="10515600" cy="676656"/>
          </a:xfrm>
        </p:spPr>
        <p:txBody>
          <a:bodyPr rtlCol="0" anchor="ctr">
            <a:normAutofit/>
          </a:bodyPr>
          <a:lstStyle>
            <a:defPPr>
              <a:defRPr lang="es-ES"/>
            </a:defPPr>
          </a:lstStyle>
          <a:p>
            <a:pPr algn="ctr" rtl="0"/>
            <a:r>
              <a:rPr lang="es-MX" sz="4100" dirty="0"/>
              <a:t>Gracias por su atención, provecho!!</a:t>
            </a:r>
            <a:endParaRPr lang="es-ES" sz="4100" dirty="0"/>
          </a:p>
        </p:txBody>
      </p:sp>
      <p:pic>
        <p:nvPicPr>
          <p:cNvPr id="10" name="Imagen 9" descr="Imagen que contiene Dibujo de ingeniería&#10;&#10;El contenido generado por IA puede ser incorrecto.">
            <a:extLst>
              <a:ext uri="{FF2B5EF4-FFF2-40B4-BE49-F238E27FC236}">
                <a16:creationId xmlns:a16="http://schemas.microsoft.com/office/drawing/2014/main" id="{0938795E-CB0A-B11D-882B-22635FC6A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36" y="1289154"/>
            <a:ext cx="7105337" cy="47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7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Tema de Offic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22_TF11964407_Win32" id="{AB13ABC8-3CF6-4C8E-A5F5-9D49D5A9ABD9}" vid="{7F638972-DBC9-4D5A-AF58-F76E08D0BA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186</Words>
  <Application>Microsoft Office PowerPoint</Application>
  <PresentationFormat>Panorámica</PresentationFormat>
  <Paragraphs>33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Courier New</vt:lpstr>
      <vt:lpstr>Gill Sans Nova</vt:lpstr>
      <vt:lpstr>Gill Sans Nova Light</vt:lpstr>
      <vt:lpstr>Sagona Book</vt:lpstr>
      <vt:lpstr>1_Tema de Office</vt:lpstr>
      <vt:lpstr>ACTIVIDADES ABRIL 2025 Promoción y Difusión</vt:lpstr>
      <vt:lpstr>ACTIVIDADES</vt:lpstr>
      <vt:lpstr>Actividades proyectadas Mayo 2025</vt:lpstr>
      <vt:lpstr>EVIDENCIAS</vt:lpstr>
      <vt:lpstr>Gracias por su atención, provecho!!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Divulgación</dc:creator>
  <cp:lastModifiedBy>Divulgación</cp:lastModifiedBy>
  <cp:revision>4</cp:revision>
  <dcterms:created xsi:type="dcterms:W3CDTF">2025-04-29T15:46:17Z</dcterms:created>
  <dcterms:modified xsi:type="dcterms:W3CDTF">2025-04-29T16:54:14Z</dcterms:modified>
</cp:coreProperties>
</file>