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74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02/10/2024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696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02/10/2024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8886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02/10/2024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6617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02/10/2024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5734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02/10/2024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1536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02/10/2024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2361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02/10/2024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9770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02/10/2024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40668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02/10/2024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6425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02/10/2024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35855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02/10/2024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1569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96FE7E-6337-47BD-9436-B38F10CC83A1}" type="datetimeFigureOut">
              <a:rPr lang="es-MX" smtClean="0"/>
              <a:t>02/10/2024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43315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72" y="397165"/>
            <a:ext cx="8432800" cy="1554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572654" y="2893797"/>
            <a:ext cx="82850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s-ES" sz="2800" b="1" u="sng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Artículo </a:t>
            </a:r>
            <a:r>
              <a:rPr lang="es-ES" sz="2800" b="1" u="sng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86 </a:t>
            </a:r>
            <a:r>
              <a:rPr lang="es-ES" sz="2800" b="1" u="sng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fracción </a:t>
            </a:r>
            <a:r>
              <a:rPr lang="es-ES" sz="2800" b="1" u="sng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XIV</a:t>
            </a:r>
            <a:endParaRPr lang="es-MX" sz="1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s-ES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s-MX" sz="1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s-ES" dirty="0"/>
              <a:t>En este período el H. Congreso del Estado de San Luis Potosí no ha generado Criterios de Asignación del Presupuesto al Grupo Parlamentario </a:t>
            </a:r>
            <a:r>
              <a:rPr lang="es-ES" dirty="0" smtClean="0"/>
              <a:t>de conformidad a lo establecido </a:t>
            </a:r>
            <a:r>
              <a:rPr lang="es-ES" dirty="0"/>
              <a:t>en el Art. </a:t>
            </a:r>
            <a:r>
              <a:rPr lang="es-ES" dirty="0" smtClean="0"/>
              <a:t>17, </a:t>
            </a:r>
            <a:r>
              <a:rPr lang="es-ES" dirty="0"/>
              <a:t>fracción </a:t>
            </a:r>
            <a:r>
              <a:rPr lang="es-ES" dirty="0" smtClean="0"/>
              <a:t>III </a:t>
            </a:r>
            <a:r>
              <a:rPr lang="es-ES" dirty="0"/>
              <a:t>de la Ley Orgánica del Poder Legislativo del Estado de San Luis Potosí, por tal motivo no hay información que reportar en este mes.</a:t>
            </a:r>
            <a:endParaRPr lang="es-MX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3767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</TotalTime>
  <Words>4</Words>
  <Application>Microsoft Office PowerPoint</Application>
  <PresentationFormat>Presentación en pantalla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de Office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L´INM</dc:creator>
  <cp:lastModifiedBy>L´INM</cp:lastModifiedBy>
  <cp:revision>8</cp:revision>
  <dcterms:created xsi:type="dcterms:W3CDTF">2024-09-30T18:09:04Z</dcterms:created>
  <dcterms:modified xsi:type="dcterms:W3CDTF">2024-10-02T20:08:01Z</dcterms:modified>
</cp:coreProperties>
</file>