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Lst>
  <p:sldSz cx="9144000" cy="6858000" type="screen4x3"/>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4" d="100"/>
          <a:sy n="104" d="100"/>
        </p:scale>
        <p:origin x="1746"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smtClean="0"/>
              <a:t>Haga clic para editar el estilo de subtítulo del patrón</a:t>
            </a:r>
            <a:endParaRPr lang="en-US" dirty="0"/>
          </a:p>
        </p:txBody>
      </p:sp>
      <p:sp>
        <p:nvSpPr>
          <p:cNvPr id="4" name="Date Placeholder 3"/>
          <p:cNvSpPr>
            <a:spLocks noGrp="1"/>
          </p:cNvSpPr>
          <p:nvPr>
            <p:ph type="dt" sz="half" idx="10"/>
          </p:nvPr>
        </p:nvSpPr>
        <p:spPr/>
        <p:txBody>
          <a:bodyPr/>
          <a:lstStyle/>
          <a:p>
            <a:fld id="{2396FE7E-6337-47BD-9436-B38F10CC83A1}" type="datetimeFigureOut">
              <a:rPr lang="es-MX" smtClean="0"/>
              <a:t>30/09/2024</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8CCE435E-D715-420F-951E-3633F88D482A}" type="slidenum">
              <a:rPr lang="es-MX" smtClean="0"/>
              <a:t>‹Nº›</a:t>
            </a:fld>
            <a:endParaRPr lang="es-MX"/>
          </a:p>
        </p:txBody>
      </p:sp>
    </p:spTree>
    <p:extLst>
      <p:ext uri="{BB962C8B-B14F-4D97-AF65-F5344CB8AC3E}">
        <p14:creationId xmlns:p14="http://schemas.microsoft.com/office/powerpoint/2010/main" val="3296965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2396FE7E-6337-47BD-9436-B38F10CC83A1}" type="datetimeFigureOut">
              <a:rPr lang="es-MX" smtClean="0"/>
              <a:t>30/09/2024</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8CCE435E-D715-420F-951E-3633F88D482A}" type="slidenum">
              <a:rPr lang="es-MX" smtClean="0"/>
              <a:t>‹Nº›</a:t>
            </a:fld>
            <a:endParaRPr lang="es-MX"/>
          </a:p>
        </p:txBody>
      </p:sp>
    </p:spTree>
    <p:extLst>
      <p:ext uri="{BB962C8B-B14F-4D97-AF65-F5344CB8AC3E}">
        <p14:creationId xmlns:p14="http://schemas.microsoft.com/office/powerpoint/2010/main" val="13688863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smtClean="0"/>
              <a:t>Editar el estilo de texto del patrón</a:t>
            </a:r>
          </a:p>
        </p:txBody>
      </p:sp>
      <p:sp>
        <p:nvSpPr>
          <p:cNvPr id="4" name="Date Placeholder 3"/>
          <p:cNvSpPr>
            <a:spLocks noGrp="1"/>
          </p:cNvSpPr>
          <p:nvPr>
            <p:ph type="dt" sz="half" idx="10"/>
          </p:nvPr>
        </p:nvSpPr>
        <p:spPr/>
        <p:txBody>
          <a:bodyPr/>
          <a:lstStyle/>
          <a:p>
            <a:fld id="{2396FE7E-6337-47BD-9436-B38F10CC83A1}" type="datetimeFigureOut">
              <a:rPr lang="es-MX" smtClean="0"/>
              <a:t>30/09/2024</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8CCE435E-D715-420F-951E-3633F88D482A}" type="slidenum">
              <a:rPr lang="es-MX" smtClean="0"/>
              <a:t>‹Nº›</a:t>
            </a:fld>
            <a:endParaRPr lang="es-MX"/>
          </a:p>
        </p:txBody>
      </p:sp>
    </p:spTree>
    <p:extLst>
      <p:ext uri="{BB962C8B-B14F-4D97-AF65-F5344CB8AC3E}">
        <p14:creationId xmlns:p14="http://schemas.microsoft.com/office/powerpoint/2010/main" val="12166174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2396FE7E-6337-47BD-9436-B38F10CC83A1}" type="datetimeFigureOut">
              <a:rPr lang="es-MX" smtClean="0"/>
              <a:t>30/09/2024</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8CCE435E-D715-420F-951E-3633F88D482A}" type="slidenum">
              <a:rPr lang="es-MX" smtClean="0"/>
              <a:t>‹Nº›</a:t>
            </a:fld>
            <a:endParaRPr lang="es-MX"/>
          </a:p>
        </p:txBody>
      </p:sp>
    </p:spTree>
    <p:extLst>
      <p:ext uri="{BB962C8B-B14F-4D97-AF65-F5344CB8AC3E}">
        <p14:creationId xmlns:p14="http://schemas.microsoft.com/office/powerpoint/2010/main" val="19857344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4" name="Content Placeholder 3"/>
          <p:cNvSpPr>
            <a:spLocks noGrp="1"/>
          </p:cNvSpPr>
          <p:nvPr>
            <p:ph sz="half" idx="2"/>
          </p:nvPr>
        </p:nvSpPr>
        <p:spPr>
          <a:xfrm>
            <a:off x="629842" y="2505075"/>
            <a:ext cx="3868340" cy="368458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6" name="Content Placeholder 5"/>
          <p:cNvSpPr>
            <a:spLocks noGrp="1"/>
          </p:cNvSpPr>
          <p:nvPr>
            <p:ph sz="quarter" idx="4"/>
          </p:nvPr>
        </p:nvSpPr>
        <p:spPr>
          <a:xfrm>
            <a:off x="4629150" y="2505075"/>
            <a:ext cx="3887391" cy="368458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2396FE7E-6337-47BD-9436-B38F10CC83A1}" type="datetimeFigureOut">
              <a:rPr lang="es-MX" smtClean="0"/>
              <a:t>30/09/2024</a:t>
            </a:fld>
            <a:endParaRPr lang="es-MX"/>
          </a:p>
        </p:txBody>
      </p:sp>
      <p:sp>
        <p:nvSpPr>
          <p:cNvPr id="8" name="Footer Placeholder 7"/>
          <p:cNvSpPr>
            <a:spLocks noGrp="1"/>
          </p:cNvSpPr>
          <p:nvPr>
            <p:ph type="ftr" sz="quarter" idx="11"/>
          </p:nvPr>
        </p:nvSpPr>
        <p:spPr/>
        <p:txBody>
          <a:bodyPr/>
          <a:lstStyle/>
          <a:p>
            <a:endParaRPr lang="es-MX"/>
          </a:p>
        </p:txBody>
      </p:sp>
      <p:sp>
        <p:nvSpPr>
          <p:cNvPr id="9" name="Slide Number Placeholder 8"/>
          <p:cNvSpPr>
            <a:spLocks noGrp="1"/>
          </p:cNvSpPr>
          <p:nvPr>
            <p:ph type="sldNum" sz="quarter" idx="12"/>
          </p:nvPr>
        </p:nvSpPr>
        <p:spPr/>
        <p:txBody>
          <a:bodyPr/>
          <a:lstStyle/>
          <a:p>
            <a:fld id="{8CCE435E-D715-420F-951E-3633F88D482A}" type="slidenum">
              <a:rPr lang="es-MX" smtClean="0"/>
              <a:t>‹Nº›</a:t>
            </a:fld>
            <a:endParaRPr lang="es-MX"/>
          </a:p>
        </p:txBody>
      </p:sp>
    </p:spTree>
    <p:extLst>
      <p:ext uri="{BB962C8B-B14F-4D97-AF65-F5344CB8AC3E}">
        <p14:creationId xmlns:p14="http://schemas.microsoft.com/office/powerpoint/2010/main" val="35415362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Date Placeholder 2"/>
          <p:cNvSpPr>
            <a:spLocks noGrp="1"/>
          </p:cNvSpPr>
          <p:nvPr>
            <p:ph type="dt" sz="half" idx="10"/>
          </p:nvPr>
        </p:nvSpPr>
        <p:spPr/>
        <p:txBody>
          <a:bodyPr/>
          <a:lstStyle/>
          <a:p>
            <a:fld id="{2396FE7E-6337-47BD-9436-B38F10CC83A1}" type="datetimeFigureOut">
              <a:rPr lang="es-MX" smtClean="0"/>
              <a:t>30/09/2024</a:t>
            </a:fld>
            <a:endParaRPr lang="es-MX"/>
          </a:p>
        </p:txBody>
      </p:sp>
      <p:sp>
        <p:nvSpPr>
          <p:cNvPr id="4" name="Footer Placeholder 3"/>
          <p:cNvSpPr>
            <a:spLocks noGrp="1"/>
          </p:cNvSpPr>
          <p:nvPr>
            <p:ph type="ftr" sz="quarter" idx="11"/>
          </p:nvPr>
        </p:nvSpPr>
        <p:spPr/>
        <p:txBody>
          <a:bodyPr/>
          <a:lstStyle/>
          <a:p>
            <a:endParaRPr lang="es-MX"/>
          </a:p>
        </p:txBody>
      </p:sp>
      <p:sp>
        <p:nvSpPr>
          <p:cNvPr id="5" name="Slide Number Placeholder 4"/>
          <p:cNvSpPr>
            <a:spLocks noGrp="1"/>
          </p:cNvSpPr>
          <p:nvPr>
            <p:ph type="sldNum" sz="quarter" idx="12"/>
          </p:nvPr>
        </p:nvSpPr>
        <p:spPr/>
        <p:txBody>
          <a:bodyPr/>
          <a:lstStyle/>
          <a:p>
            <a:fld id="{8CCE435E-D715-420F-951E-3633F88D482A}" type="slidenum">
              <a:rPr lang="es-MX" smtClean="0"/>
              <a:t>‹Nº›</a:t>
            </a:fld>
            <a:endParaRPr lang="es-MX"/>
          </a:p>
        </p:txBody>
      </p:sp>
    </p:spTree>
    <p:extLst>
      <p:ext uri="{BB962C8B-B14F-4D97-AF65-F5344CB8AC3E}">
        <p14:creationId xmlns:p14="http://schemas.microsoft.com/office/powerpoint/2010/main" val="38523615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396FE7E-6337-47BD-9436-B38F10CC83A1}" type="datetimeFigureOut">
              <a:rPr lang="es-MX" smtClean="0"/>
              <a:t>30/09/2024</a:t>
            </a:fld>
            <a:endParaRPr lang="es-MX"/>
          </a:p>
        </p:txBody>
      </p:sp>
      <p:sp>
        <p:nvSpPr>
          <p:cNvPr id="3" name="Footer Placeholder 2"/>
          <p:cNvSpPr>
            <a:spLocks noGrp="1"/>
          </p:cNvSpPr>
          <p:nvPr>
            <p:ph type="ftr" sz="quarter" idx="11"/>
          </p:nvPr>
        </p:nvSpPr>
        <p:spPr/>
        <p:txBody>
          <a:bodyPr/>
          <a:lstStyle/>
          <a:p>
            <a:endParaRPr lang="es-MX"/>
          </a:p>
        </p:txBody>
      </p:sp>
      <p:sp>
        <p:nvSpPr>
          <p:cNvPr id="4" name="Slide Number Placeholder 3"/>
          <p:cNvSpPr>
            <a:spLocks noGrp="1"/>
          </p:cNvSpPr>
          <p:nvPr>
            <p:ph type="sldNum" sz="quarter" idx="12"/>
          </p:nvPr>
        </p:nvSpPr>
        <p:spPr/>
        <p:txBody>
          <a:bodyPr/>
          <a:lstStyle/>
          <a:p>
            <a:fld id="{8CCE435E-D715-420F-951E-3633F88D482A}" type="slidenum">
              <a:rPr lang="es-MX" smtClean="0"/>
              <a:t>‹Nº›</a:t>
            </a:fld>
            <a:endParaRPr lang="es-MX"/>
          </a:p>
        </p:txBody>
      </p:sp>
    </p:spTree>
    <p:extLst>
      <p:ext uri="{BB962C8B-B14F-4D97-AF65-F5344CB8AC3E}">
        <p14:creationId xmlns:p14="http://schemas.microsoft.com/office/powerpoint/2010/main" val="9197708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Editar el estilo de texto del patrón</a:t>
            </a:r>
          </a:p>
        </p:txBody>
      </p:sp>
      <p:sp>
        <p:nvSpPr>
          <p:cNvPr id="5" name="Date Placeholder 4"/>
          <p:cNvSpPr>
            <a:spLocks noGrp="1"/>
          </p:cNvSpPr>
          <p:nvPr>
            <p:ph type="dt" sz="half" idx="10"/>
          </p:nvPr>
        </p:nvSpPr>
        <p:spPr/>
        <p:txBody>
          <a:bodyPr/>
          <a:lstStyle/>
          <a:p>
            <a:fld id="{2396FE7E-6337-47BD-9436-B38F10CC83A1}" type="datetimeFigureOut">
              <a:rPr lang="es-MX" smtClean="0"/>
              <a:t>30/09/2024</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8CCE435E-D715-420F-951E-3633F88D482A}" type="slidenum">
              <a:rPr lang="es-MX" smtClean="0"/>
              <a:t>‹Nº›</a:t>
            </a:fld>
            <a:endParaRPr lang="es-MX"/>
          </a:p>
        </p:txBody>
      </p:sp>
    </p:spTree>
    <p:extLst>
      <p:ext uri="{BB962C8B-B14F-4D97-AF65-F5344CB8AC3E}">
        <p14:creationId xmlns:p14="http://schemas.microsoft.com/office/powerpoint/2010/main" val="19406681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Editar el estilo de texto del patrón</a:t>
            </a:r>
          </a:p>
        </p:txBody>
      </p:sp>
      <p:sp>
        <p:nvSpPr>
          <p:cNvPr id="5" name="Date Placeholder 4"/>
          <p:cNvSpPr>
            <a:spLocks noGrp="1"/>
          </p:cNvSpPr>
          <p:nvPr>
            <p:ph type="dt" sz="half" idx="10"/>
          </p:nvPr>
        </p:nvSpPr>
        <p:spPr/>
        <p:txBody>
          <a:bodyPr/>
          <a:lstStyle/>
          <a:p>
            <a:fld id="{2396FE7E-6337-47BD-9436-B38F10CC83A1}" type="datetimeFigureOut">
              <a:rPr lang="es-MX" smtClean="0"/>
              <a:t>30/09/2024</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8CCE435E-D715-420F-951E-3633F88D482A}" type="slidenum">
              <a:rPr lang="es-MX" smtClean="0"/>
              <a:t>‹Nº›</a:t>
            </a:fld>
            <a:endParaRPr lang="es-MX"/>
          </a:p>
        </p:txBody>
      </p:sp>
    </p:spTree>
    <p:extLst>
      <p:ext uri="{BB962C8B-B14F-4D97-AF65-F5344CB8AC3E}">
        <p14:creationId xmlns:p14="http://schemas.microsoft.com/office/powerpoint/2010/main" val="7164257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2396FE7E-6337-47BD-9436-B38F10CC83A1}" type="datetimeFigureOut">
              <a:rPr lang="es-MX" smtClean="0"/>
              <a:t>30/09/2024</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8CCE435E-D715-420F-951E-3633F88D482A}" type="slidenum">
              <a:rPr lang="es-MX" smtClean="0"/>
              <a:t>‹Nº›</a:t>
            </a:fld>
            <a:endParaRPr lang="es-MX"/>
          </a:p>
        </p:txBody>
      </p:sp>
    </p:spTree>
    <p:extLst>
      <p:ext uri="{BB962C8B-B14F-4D97-AF65-F5344CB8AC3E}">
        <p14:creationId xmlns:p14="http://schemas.microsoft.com/office/powerpoint/2010/main" val="8358559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2396FE7E-6337-47BD-9436-B38F10CC83A1}" type="datetimeFigureOut">
              <a:rPr lang="es-MX" smtClean="0"/>
              <a:t>30/09/2024</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8CCE435E-D715-420F-951E-3633F88D482A}" type="slidenum">
              <a:rPr lang="es-MX" smtClean="0"/>
              <a:t>‹Nº›</a:t>
            </a:fld>
            <a:endParaRPr lang="es-MX"/>
          </a:p>
        </p:txBody>
      </p:sp>
    </p:spTree>
    <p:extLst>
      <p:ext uri="{BB962C8B-B14F-4D97-AF65-F5344CB8AC3E}">
        <p14:creationId xmlns:p14="http://schemas.microsoft.com/office/powerpoint/2010/main" val="6115692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396FE7E-6337-47BD-9436-B38F10CC83A1}" type="datetimeFigureOut">
              <a:rPr lang="es-MX" smtClean="0"/>
              <a:t>30/09/2024</a:t>
            </a:fld>
            <a:endParaRPr lang="es-MX"/>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MX"/>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CCE435E-D715-420F-951E-3633F88D482A}" type="slidenum">
              <a:rPr lang="es-MX" smtClean="0"/>
              <a:t>‹Nº›</a:t>
            </a:fld>
            <a:endParaRPr lang="es-MX"/>
          </a:p>
        </p:txBody>
      </p:sp>
    </p:spTree>
    <p:extLst>
      <p:ext uri="{BB962C8B-B14F-4D97-AF65-F5344CB8AC3E}">
        <p14:creationId xmlns:p14="http://schemas.microsoft.com/office/powerpoint/2010/main" val="204331534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4872" y="397165"/>
            <a:ext cx="8432800" cy="1554596"/>
          </a:xfrm>
          <a:prstGeom prst="rect">
            <a:avLst/>
          </a:prstGeom>
          <a:noFill/>
          <a:extLst>
            <a:ext uri="{909E8E84-426E-40DD-AFC4-6F175D3DCCD1}">
              <a14:hiddenFill xmlns:a14="http://schemas.microsoft.com/office/drawing/2010/main">
                <a:solidFill>
                  <a:srgbClr val="FFFFFF"/>
                </a:solidFill>
              </a14:hiddenFill>
            </a:ext>
          </a:extLst>
        </p:spPr>
      </p:pic>
      <p:sp>
        <p:nvSpPr>
          <p:cNvPr id="4" name="Rectángulo 3"/>
          <p:cNvSpPr/>
          <p:nvPr/>
        </p:nvSpPr>
        <p:spPr>
          <a:xfrm>
            <a:off x="572654" y="2893797"/>
            <a:ext cx="8285018" cy="2215991"/>
          </a:xfrm>
          <a:prstGeom prst="rect">
            <a:avLst/>
          </a:prstGeom>
        </p:spPr>
        <p:txBody>
          <a:bodyPr wrap="square">
            <a:spAutoFit/>
          </a:bodyPr>
          <a:lstStyle/>
          <a:p>
            <a:pPr algn="ctr">
              <a:spcAft>
                <a:spcPts val="0"/>
              </a:spcAft>
            </a:pPr>
            <a:r>
              <a:rPr lang="es-ES" sz="2800" b="1" u="sng" dirty="0" smtClean="0">
                <a:effectLst/>
                <a:latin typeface="Calibri" panose="020F0502020204030204" pitchFamily="34" charset="0"/>
                <a:ea typeface="Times New Roman" panose="02020603050405020304" pitchFamily="18" charset="0"/>
              </a:rPr>
              <a:t>Artículo 84 fracción XL</a:t>
            </a:r>
            <a:endParaRPr lang="es-MX" sz="1400" dirty="0" smtClean="0">
              <a:effectLst/>
              <a:latin typeface="Times New Roman" panose="02020603050405020304" pitchFamily="18" charset="0"/>
              <a:ea typeface="Times New Roman" panose="02020603050405020304" pitchFamily="18" charset="0"/>
            </a:endParaRPr>
          </a:p>
          <a:p>
            <a:pPr>
              <a:spcAft>
                <a:spcPts val="0"/>
              </a:spcAft>
            </a:pPr>
            <a:r>
              <a:rPr lang="es-ES" sz="2000" b="1" dirty="0" smtClean="0">
                <a:effectLst/>
                <a:latin typeface="Times New Roman" panose="02020603050405020304" pitchFamily="18" charset="0"/>
                <a:ea typeface="Times New Roman" panose="02020603050405020304" pitchFamily="18" charset="0"/>
              </a:rPr>
              <a:t> </a:t>
            </a:r>
            <a:endParaRPr lang="es-MX" sz="1400" dirty="0" smtClean="0">
              <a:effectLst/>
              <a:latin typeface="Times New Roman" panose="02020603050405020304" pitchFamily="18" charset="0"/>
              <a:ea typeface="Times New Roman" panose="02020603050405020304" pitchFamily="18" charset="0"/>
            </a:endParaRPr>
          </a:p>
          <a:p>
            <a:pPr algn="just">
              <a:spcAft>
                <a:spcPts val="0"/>
              </a:spcAft>
            </a:pPr>
            <a:r>
              <a:rPr lang="es-ES"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Con fundamento en el artículo 138 y 140 de la Ley Orgánica del Poder Legislativo del Estado de San Luis Potosí, en este período el H. Congreso del Estado de San Luis Potosí, no generó la firma de ningún tipo de Convenio de Coordinación, ni de concertación con el sector social o privado; por tal motivo no hay información que reportar en este mes. </a:t>
            </a:r>
            <a:endParaRPr lang="es-MX" sz="14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473376736"/>
      </p:ext>
    </p:extLst>
  </p:cSld>
  <p:clrMapOvr>
    <a:masterClrMapping/>
  </p:clrMapOvr>
</p:sld>
</file>

<file path=ppt/theme/theme1.xml><?xml version="1.0" encoding="utf-8"?>
<a:theme xmlns:a="http://schemas.openxmlformats.org/drawingml/2006/main" name="Tema de Office">
  <a:themeElements>
    <a:clrScheme name="Tema de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ema d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TotalTime>
  <Words>4</Words>
  <Application>Microsoft Office PowerPoint</Application>
  <PresentationFormat>Presentación en pantalla (4:3)</PresentationFormat>
  <Paragraphs>3</Paragraphs>
  <Slides>1</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vt:i4>
      </vt:variant>
    </vt:vector>
  </HeadingPairs>
  <TitlesOfParts>
    <vt:vector size="6" baseType="lpstr">
      <vt:lpstr>Arial</vt:lpstr>
      <vt:lpstr>Calibri</vt:lpstr>
      <vt:lpstr>Calibri Light</vt:lpstr>
      <vt:lpstr>Times New Roman</vt:lpstr>
      <vt:lpstr>Tema de Office</vt:lpstr>
      <vt:lpstr>Presentación de PowerPoint</vt:lpstr>
    </vt:vector>
  </TitlesOfParts>
  <Company>HP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L´INM</dc:creator>
  <cp:lastModifiedBy>L´INM</cp:lastModifiedBy>
  <cp:revision>1</cp:revision>
  <dcterms:created xsi:type="dcterms:W3CDTF">2024-09-30T18:09:04Z</dcterms:created>
  <dcterms:modified xsi:type="dcterms:W3CDTF">2024-09-30T18:10:09Z</dcterms:modified>
</cp:coreProperties>
</file>