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907" r:id="rId2"/>
    <p:sldId id="310" r:id="rId3"/>
    <p:sldId id="258" r:id="rId4"/>
    <p:sldId id="703" r:id="rId5"/>
    <p:sldId id="908" r:id="rId6"/>
    <p:sldId id="696" r:id="rId7"/>
    <p:sldId id="905" r:id="rId8"/>
    <p:sldId id="906" r:id="rId9"/>
    <p:sldId id="308" r:id="rId10"/>
    <p:sldId id="309" r:id="rId11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93" autoAdjust="0"/>
    <p:restoredTop sz="94660"/>
  </p:normalViewPr>
  <p:slideViewPr>
    <p:cSldViewPr snapToGrid="0">
      <p:cViewPr>
        <p:scale>
          <a:sx n="112" d="100"/>
          <a:sy n="112" d="100"/>
        </p:scale>
        <p:origin x="1320" y="-20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BD9A7-73EC-47AA-9D8F-BB2F1FA75551}" type="datetimeFigureOut">
              <a:rPr lang="es-MX" smtClean="0"/>
              <a:t>02/10/2024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01295-1441-4590-8C49-819EC70965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25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5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472135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6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04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18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231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02/10/2024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1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02/10/2024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50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02/10/2024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38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02/10/2024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15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02/10/2024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27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02/10/2024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665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63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61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117B4-4926-46BB-B0B0-5BA8DB5B22D5}" type="datetimeFigureOut">
              <a:rPr lang="es-MX" smtClean="0"/>
              <a:t>02/10/2024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149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4" name="90 Conector recto"/>
          <p:cNvCxnSpPr/>
          <p:nvPr/>
        </p:nvCxnSpPr>
        <p:spPr>
          <a:xfrm>
            <a:off x="4429383" y="3911832"/>
            <a:ext cx="168740" cy="43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92 Conector recto">
            <a:extLst>
              <a:ext uri="{FF2B5EF4-FFF2-40B4-BE49-F238E27FC236}">
                <a16:creationId xmlns:a16="http://schemas.microsoft.com/office/drawing/2014/main" xmlns="" id="{F6548AC0-DAC9-4A53-BE2A-E29DBC1DA684}"/>
              </a:ext>
            </a:extLst>
          </p:cNvPr>
          <p:cNvCxnSpPr/>
          <p:nvPr/>
        </p:nvCxnSpPr>
        <p:spPr>
          <a:xfrm>
            <a:off x="4186755" y="3680029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90 Conector recto"/>
          <p:cNvCxnSpPr>
            <a:cxnSpLocks/>
          </p:cNvCxnSpPr>
          <p:nvPr/>
        </p:nvCxnSpPr>
        <p:spPr>
          <a:xfrm>
            <a:off x="4548440" y="4883577"/>
            <a:ext cx="1843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6" name="Rectangle 9"/>
          <p:cNvSpPr>
            <a:spLocks noChangeArrowheads="1"/>
          </p:cNvSpPr>
          <p:nvPr/>
        </p:nvSpPr>
        <p:spPr bwMode="auto">
          <a:xfrm>
            <a:off x="4640607" y="46956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78" name="112 Conector recto">
            <a:extLst>
              <a:ext uri="{FF2B5EF4-FFF2-40B4-BE49-F238E27FC236}">
                <a16:creationId xmlns:a16="http://schemas.microsoft.com/office/drawing/2014/main" xmlns="" id="{5CA08073-C86E-44F6-A79B-7D9FDA7ABB17}"/>
              </a:ext>
            </a:extLst>
          </p:cNvPr>
          <p:cNvCxnSpPr>
            <a:cxnSpLocks/>
          </p:cNvCxnSpPr>
          <p:nvPr/>
        </p:nvCxnSpPr>
        <p:spPr>
          <a:xfrm>
            <a:off x="4483042" y="2561444"/>
            <a:ext cx="9896" cy="3030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" name="90 Conector recto">
            <a:extLst>
              <a:ext uri="{FF2B5EF4-FFF2-40B4-BE49-F238E27FC236}">
                <a16:creationId xmlns:a16="http://schemas.microsoft.com/office/drawing/2014/main" xmlns="" id="{03EDC031-B51B-4ED3-9BA7-AC727CC077E0}"/>
              </a:ext>
            </a:extLst>
          </p:cNvPr>
          <p:cNvCxnSpPr>
            <a:cxnSpLocks/>
          </p:cNvCxnSpPr>
          <p:nvPr/>
        </p:nvCxnSpPr>
        <p:spPr>
          <a:xfrm>
            <a:off x="4256739" y="4667213"/>
            <a:ext cx="178521" cy="301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6" name="90 Conector recto"/>
          <p:cNvCxnSpPr>
            <a:cxnSpLocks/>
            <a:stCxn id="154" idx="3"/>
          </p:cNvCxnSpPr>
          <p:nvPr/>
        </p:nvCxnSpPr>
        <p:spPr>
          <a:xfrm>
            <a:off x="4260516" y="4076920"/>
            <a:ext cx="17380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104 Conector recto">
            <a:extLst>
              <a:ext uri="{FF2B5EF4-FFF2-40B4-BE49-F238E27FC236}">
                <a16:creationId xmlns:a16="http://schemas.microsoft.com/office/drawing/2014/main" xmlns="" id="{18CED1D9-F5AF-46E9-AF59-F65C66F6506E}"/>
              </a:ext>
            </a:extLst>
          </p:cNvPr>
          <p:cNvCxnSpPr/>
          <p:nvPr/>
        </p:nvCxnSpPr>
        <p:spPr>
          <a:xfrm rot="5400000">
            <a:off x="1198986" y="2403143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90 Conector recto"/>
          <p:cNvCxnSpPr>
            <a:cxnSpLocks/>
          </p:cNvCxnSpPr>
          <p:nvPr/>
        </p:nvCxnSpPr>
        <p:spPr>
          <a:xfrm>
            <a:off x="6456760" y="6682815"/>
            <a:ext cx="180565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95 Conector recto"/>
          <p:cNvCxnSpPr>
            <a:cxnSpLocks/>
          </p:cNvCxnSpPr>
          <p:nvPr/>
        </p:nvCxnSpPr>
        <p:spPr>
          <a:xfrm>
            <a:off x="2096684" y="2044753"/>
            <a:ext cx="131561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:a16="http://schemas.microsoft.com/office/drawing/2014/main" xmlns="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556531" y="26170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2" name="Rectangle 30"/>
          <p:cNvSpPr>
            <a:spLocks noChangeArrowheads="1"/>
          </p:cNvSpPr>
          <p:nvPr/>
        </p:nvSpPr>
        <p:spPr bwMode="auto">
          <a:xfrm>
            <a:off x="2681003" y="4998875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74582" y="64645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35" name="90 Conector recto"/>
          <p:cNvCxnSpPr/>
          <p:nvPr/>
        </p:nvCxnSpPr>
        <p:spPr>
          <a:xfrm>
            <a:off x="1955095" y="4929813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570375" y="4738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93" name="92 Conector recto"/>
          <p:cNvCxnSpPr>
            <a:cxnSpLocks/>
          </p:cNvCxnSpPr>
          <p:nvPr/>
        </p:nvCxnSpPr>
        <p:spPr>
          <a:xfrm flipV="1">
            <a:off x="2413640" y="7439858"/>
            <a:ext cx="374018" cy="58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820540" y="6888792"/>
            <a:ext cx="1627603" cy="9504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202742" y="3148987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90 Conector recto"/>
          <p:cNvCxnSpPr/>
          <p:nvPr/>
        </p:nvCxnSpPr>
        <p:spPr>
          <a:xfrm>
            <a:off x="6277856" y="5990622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92 Conector recto"/>
          <p:cNvCxnSpPr/>
          <p:nvPr/>
        </p:nvCxnSpPr>
        <p:spPr>
          <a:xfrm>
            <a:off x="2414803" y="5986639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408863" y="5779787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90 Conector recto"/>
          <p:cNvCxnSpPr/>
          <p:nvPr/>
        </p:nvCxnSpPr>
        <p:spPr>
          <a:xfrm flipV="1">
            <a:off x="4039360" y="3445988"/>
            <a:ext cx="388023" cy="16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107 Conector recto"/>
          <p:cNvCxnSpPr>
            <a:cxnSpLocks/>
          </p:cNvCxnSpPr>
          <p:nvPr/>
        </p:nvCxnSpPr>
        <p:spPr>
          <a:xfrm>
            <a:off x="3417022" y="1512622"/>
            <a:ext cx="21016" cy="233929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1404679" y="5798798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95 Conector recto"/>
          <p:cNvCxnSpPr>
            <a:cxnSpLocks/>
          </p:cNvCxnSpPr>
          <p:nvPr/>
        </p:nvCxnSpPr>
        <p:spPr>
          <a:xfrm flipV="1">
            <a:off x="2484532" y="2565697"/>
            <a:ext cx="1997333" cy="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2774116" y="6390657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2416025" y="6517714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9160" y="57961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817392" y="579030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21 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>
                  <a:latin typeface="Literata" pitchFamily="2" charset="0"/>
                </a:rPr>
                <a:t>22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825004" y="63449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45" name="111 Conector recto"/>
          <p:cNvCxnSpPr/>
          <p:nvPr/>
        </p:nvCxnSpPr>
        <p:spPr>
          <a:xfrm>
            <a:off x="4869160" y="594015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>
            <a:cxnSpLocks/>
          </p:cNvCxnSpPr>
          <p:nvPr/>
        </p:nvCxnSpPr>
        <p:spPr>
          <a:xfrm>
            <a:off x="825903" y="5972101"/>
            <a:ext cx="1585026" cy="802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9139" y="328107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38" name="111 Conector recto"/>
          <p:cNvCxnSpPr/>
          <p:nvPr/>
        </p:nvCxnSpPr>
        <p:spPr>
          <a:xfrm>
            <a:off x="833436" y="6493506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>
            <a:cxnSpLocks/>
          </p:cNvCxnSpPr>
          <p:nvPr/>
        </p:nvCxnSpPr>
        <p:spPr>
          <a:xfrm>
            <a:off x="2775054" y="5986639"/>
            <a:ext cx="10491" cy="145403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Ricardo Daniel Centeno Trejo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682578" y="3256723"/>
            <a:ext cx="1580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36580" y="5777009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821625" y="627199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en la  Coordinación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de  Archivo 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612356" y="7266906"/>
            <a:ext cx="200788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Martina Monsiváis Muñoz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810560" y="5971785"/>
            <a:ext cx="1629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820992" y="5727476"/>
            <a:ext cx="1574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Coordinación de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820668" y="7013342"/>
            <a:ext cx="16447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Blanca Alicia Cruz Zaragoza</a:t>
            </a:r>
          </a:p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(CF33053-09)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793462" y="6894648"/>
            <a:ext cx="164865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2480635" y="2565697"/>
            <a:ext cx="3897" cy="303808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83382" y="18086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93112" y="1967365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84684" y="1795339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569814" y="1962412"/>
            <a:ext cx="1627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Jacobo Soria Hernández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48" name="90 Conector recto"/>
          <p:cNvCxnSpPr>
            <a:cxnSpLocks/>
          </p:cNvCxnSpPr>
          <p:nvPr/>
        </p:nvCxnSpPr>
        <p:spPr>
          <a:xfrm flipV="1">
            <a:off x="1604302" y="5580880"/>
            <a:ext cx="4001767" cy="2289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112 Conector recto"/>
          <p:cNvCxnSpPr>
            <a:cxnSpLocks/>
          </p:cNvCxnSpPr>
          <p:nvPr/>
        </p:nvCxnSpPr>
        <p:spPr>
          <a:xfrm>
            <a:off x="2314464" y="3815916"/>
            <a:ext cx="0" cy="111834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>
            <a:cxnSpLocks/>
          </p:cNvCxnSpPr>
          <p:nvPr/>
        </p:nvCxnSpPr>
        <p:spPr>
          <a:xfrm flipV="1">
            <a:off x="1367935" y="2978991"/>
            <a:ext cx="2050309" cy="162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2672916" y="38519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69" name="111 Conector recto"/>
          <p:cNvCxnSpPr>
            <a:cxnSpLocks/>
          </p:cNvCxnSpPr>
          <p:nvPr/>
        </p:nvCxnSpPr>
        <p:spPr>
          <a:xfrm>
            <a:off x="817391" y="7588283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>
            <a:cxnSpLocks/>
          </p:cNvCxnSpPr>
          <p:nvPr/>
        </p:nvCxnSpPr>
        <p:spPr>
          <a:xfrm flipH="1">
            <a:off x="6635664" y="5986639"/>
            <a:ext cx="2232" cy="69709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86568" y="6457176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179" name="Rectángulo 178"/>
          <p:cNvSpPr/>
          <p:nvPr/>
        </p:nvSpPr>
        <p:spPr>
          <a:xfrm>
            <a:off x="508466" y="4894489"/>
            <a:ext cx="17016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Nancy Montero Guzmán 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Director (CF34279-08)</a:t>
            </a:r>
          </a:p>
        </p:txBody>
      </p:sp>
      <p:sp>
        <p:nvSpPr>
          <p:cNvPr id="181" name="Rectángulo 180"/>
          <p:cNvSpPr/>
          <p:nvPr/>
        </p:nvSpPr>
        <p:spPr>
          <a:xfrm>
            <a:off x="568586" y="4738266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82578" y="44425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83" name="391 Conector recto"/>
          <p:cNvCxnSpPr>
            <a:cxnSpLocks noChangeShapeType="1"/>
          </p:cNvCxnSpPr>
          <p:nvPr/>
        </p:nvCxnSpPr>
        <p:spPr bwMode="auto">
          <a:xfrm flipV="1">
            <a:off x="2675754" y="456349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4" name="Rectángulo 183"/>
          <p:cNvSpPr/>
          <p:nvPr/>
        </p:nvSpPr>
        <p:spPr>
          <a:xfrm>
            <a:off x="2681852" y="4396769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88" name="Rectángulo 187"/>
          <p:cNvSpPr/>
          <p:nvPr/>
        </p:nvSpPr>
        <p:spPr>
          <a:xfrm>
            <a:off x="2675753" y="4571872"/>
            <a:ext cx="16252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Celia María del  Rocío Ramírez Moreno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6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9" name="90 Conector recto"/>
          <p:cNvCxnSpPr/>
          <p:nvPr/>
        </p:nvCxnSpPr>
        <p:spPr>
          <a:xfrm>
            <a:off x="1952836" y="3815916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56016" y="3263553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/>
          <p:nvPr/>
        </p:nvCxnSpPr>
        <p:spPr>
          <a:xfrm>
            <a:off x="584684" y="3419872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63052" y="3239852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86179" y="3635375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564844" y="3373274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Gerardo Hervert Hervet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52329" y="3937619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79382" y="3648074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3799" y="3936802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:a16="http://schemas.microsoft.com/office/drawing/2014/main" xmlns="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 septiembre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87" name="Rectángulo 186"/>
          <p:cNvSpPr/>
          <p:nvPr/>
        </p:nvSpPr>
        <p:spPr>
          <a:xfrm>
            <a:off x="2682583" y="5151869"/>
            <a:ext cx="16183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Azucena Villeda Alonso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(A08004-04)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1" name="Rectángulo 190"/>
          <p:cNvSpPr/>
          <p:nvPr/>
        </p:nvSpPr>
        <p:spPr bwMode="blackWhite">
          <a:xfrm>
            <a:off x="825004" y="6475066"/>
            <a:ext cx="172013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Verónica Quijano Narváez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13" name="Rectángulo 112"/>
          <p:cNvSpPr/>
          <p:nvPr/>
        </p:nvSpPr>
        <p:spPr>
          <a:xfrm>
            <a:off x="2689358" y="49915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7" name="Rectángulo 126"/>
          <p:cNvSpPr/>
          <p:nvPr/>
        </p:nvSpPr>
        <p:spPr>
          <a:xfrm>
            <a:off x="4513753" y="2779948"/>
            <a:ext cx="1716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Benito Alberto Almanza Monsivais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585745" y="2600588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1" name="Rectángulo 160"/>
          <p:cNvSpPr/>
          <p:nvPr/>
        </p:nvSpPr>
        <p:spPr>
          <a:xfrm>
            <a:off x="2668305" y="3832966"/>
            <a:ext cx="16324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Unidad Jurídica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107 Conector recto"/>
          <p:cNvCxnSpPr/>
          <p:nvPr/>
        </p:nvCxnSpPr>
        <p:spPr>
          <a:xfrm>
            <a:off x="5498598" y="2384310"/>
            <a:ext cx="0" cy="22008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107 Conector recto"/>
          <p:cNvCxnSpPr/>
          <p:nvPr/>
        </p:nvCxnSpPr>
        <p:spPr>
          <a:xfrm>
            <a:off x="4425418" y="3444392"/>
            <a:ext cx="5057" cy="4687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90 Conector recto"/>
          <p:cNvCxnSpPr/>
          <p:nvPr/>
        </p:nvCxnSpPr>
        <p:spPr>
          <a:xfrm>
            <a:off x="4300859" y="5209054"/>
            <a:ext cx="143097" cy="211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7" name="112 Conector recto"/>
          <p:cNvCxnSpPr>
            <a:cxnSpLocks/>
          </p:cNvCxnSpPr>
          <p:nvPr/>
        </p:nvCxnSpPr>
        <p:spPr>
          <a:xfrm>
            <a:off x="4430695" y="4076495"/>
            <a:ext cx="8421" cy="113535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/>
          <p:cNvSpPr>
            <a:spLocks noChangeArrowheads="1"/>
          </p:cNvSpPr>
          <p:nvPr/>
        </p:nvSpPr>
        <p:spPr bwMode="auto">
          <a:xfrm>
            <a:off x="3000694" y="62614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000694" y="6248165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Oficialía de Partes</a:t>
            </a:r>
          </a:p>
        </p:txBody>
      </p:sp>
      <p:cxnSp>
        <p:nvCxnSpPr>
          <p:cNvPr id="137" name="111 Conector recto"/>
          <p:cNvCxnSpPr/>
          <p:nvPr/>
        </p:nvCxnSpPr>
        <p:spPr>
          <a:xfrm>
            <a:off x="3027346" y="642588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111 Conector recto"/>
          <p:cNvCxnSpPr>
            <a:cxnSpLocks/>
          </p:cNvCxnSpPr>
          <p:nvPr/>
        </p:nvCxnSpPr>
        <p:spPr>
          <a:xfrm>
            <a:off x="557761" y="4899226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11 Conector recto"/>
          <p:cNvCxnSpPr/>
          <p:nvPr/>
        </p:nvCxnSpPr>
        <p:spPr>
          <a:xfrm flipV="1">
            <a:off x="570783" y="4235333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95 Conector recto"/>
          <p:cNvCxnSpPr>
            <a:cxnSpLocks/>
          </p:cNvCxnSpPr>
          <p:nvPr/>
        </p:nvCxnSpPr>
        <p:spPr>
          <a:xfrm>
            <a:off x="2689358" y="5188976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:a16="http://schemas.microsoft.com/office/drawing/2014/main" xmlns="" id="{AC99C43E-D0ED-43E5-BB81-34B7B51066AF}"/>
              </a:ext>
            </a:extLst>
          </p:cNvPr>
          <p:cNvCxnSpPr/>
          <p:nvPr/>
        </p:nvCxnSpPr>
        <p:spPr>
          <a:xfrm>
            <a:off x="4556531" y="27800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49B8F465-97A2-437E-844A-BBB84AA377ED}"/>
              </a:ext>
            </a:extLst>
          </p:cNvPr>
          <p:cNvSpPr txBox="1"/>
          <p:nvPr/>
        </p:nvSpPr>
        <p:spPr>
          <a:xfrm>
            <a:off x="570698" y="4196118"/>
            <a:ext cx="1576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Jaime Alberto Pérez Escobedo     subdirector plantel b comisionado</a:t>
            </a:r>
          </a:p>
          <a:p>
            <a:pPr algn="ctr"/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60" name="111 Conector recto">
            <a:extLst>
              <a:ext uri="{FF2B5EF4-FFF2-40B4-BE49-F238E27FC236}">
                <a16:creationId xmlns:a16="http://schemas.microsoft.com/office/drawing/2014/main" xmlns="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833436" y="7053666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111 Conector recto">
            <a:extLst>
              <a:ext uri="{FF2B5EF4-FFF2-40B4-BE49-F238E27FC236}">
                <a16:creationId xmlns:a16="http://schemas.microsoft.com/office/drawing/2014/main" xmlns="" id="{D698CFB3-8EBC-4DCA-9F4B-79797B398B7A}"/>
              </a:ext>
            </a:extLst>
          </p:cNvPr>
          <p:cNvCxnSpPr>
            <a:cxnSpLocks/>
          </p:cNvCxnSpPr>
          <p:nvPr/>
        </p:nvCxnSpPr>
        <p:spPr>
          <a:xfrm>
            <a:off x="817392" y="7306403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111 Conector recto">
            <a:extLst>
              <a:ext uri="{FF2B5EF4-FFF2-40B4-BE49-F238E27FC236}">
                <a16:creationId xmlns:a16="http://schemas.microsoft.com/office/drawing/2014/main" xmlns="" id="{BFB47C10-4114-4F4B-BD76-7A3072090C98}"/>
              </a:ext>
            </a:extLst>
          </p:cNvPr>
          <p:cNvCxnSpPr/>
          <p:nvPr/>
        </p:nvCxnSpPr>
        <p:spPr>
          <a:xfrm>
            <a:off x="2689358" y="40368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3952741" y="177852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20" name="90 Conector recto"/>
          <p:cNvCxnSpPr>
            <a:cxnSpLocks/>
          </p:cNvCxnSpPr>
          <p:nvPr/>
        </p:nvCxnSpPr>
        <p:spPr>
          <a:xfrm>
            <a:off x="3421465" y="1962412"/>
            <a:ext cx="53127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6" name="Rectángulo 135"/>
          <p:cNvSpPr/>
          <p:nvPr/>
        </p:nvSpPr>
        <p:spPr>
          <a:xfrm>
            <a:off x="3957896" y="1780171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 (o)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1" name="Rectangle 30">
            <a:extLst>
              <a:ext uri="{FF2B5EF4-FFF2-40B4-BE49-F238E27FC236}">
                <a16:creationId xmlns:a16="http://schemas.microsoft.com/office/drawing/2014/main" xmlns="" id="{4A2386EA-C05D-4AC0-B92F-526CE5CAD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684" y="2365042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77" name="Rectángulo 176">
            <a:extLst>
              <a:ext uri="{FF2B5EF4-FFF2-40B4-BE49-F238E27FC236}">
                <a16:creationId xmlns:a16="http://schemas.microsoft.com/office/drawing/2014/main" xmlns="" id="{D9A894AD-F714-4C72-9D30-59BCCE47C0EC}"/>
              </a:ext>
            </a:extLst>
          </p:cNvPr>
          <p:cNvSpPr/>
          <p:nvPr/>
        </p:nvSpPr>
        <p:spPr>
          <a:xfrm>
            <a:off x="601865" y="2479930"/>
            <a:ext cx="160305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55" name="111 Conector recto"/>
          <p:cNvCxnSpPr/>
          <p:nvPr/>
        </p:nvCxnSpPr>
        <p:spPr>
          <a:xfrm>
            <a:off x="4648337" y="4877532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ángulo 156"/>
          <p:cNvSpPr/>
          <p:nvPr/>
        </p:nvSpPr>
        <p:spPr>
          <a:xfrm>
            <a:off x="4642649" y="4691968"/>
            <a:ext cx="15932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Igualdad de Género </a:t>
            </a:r>
          </a:p>
        </p:txBody>
      </p:sp>
      <p:sp>
        <p:nvSpPr>
          <p:cNvPr id="21505" name="Rectángulo 21504"/>
          <p:cNvSpPr/>
          <p:nvPr/>
        </p:nvSpPr>
        <p:spPr>
          <a:xfrm>
            <a:off x="4632877" y="4871370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1" name="112 Conector recto">
            <a:extLst>
              <a:ext uri="{FF2B5EF4-FFF2-40B4-BE49-F238E27FC236}">
                <a16:creationId xmlns:a16="http://schemas.microsoft.com/office/drawing/2014/main" xmlns="" id="{677B0373-5C58-4414-ABD8-BEFD9F4118C4}"/>
              </a:ext>
            </a:extLst>
          </p:cNvPr>
          <p:cNvCxnSpPr>
            <a:cxnSpLocks/>
          </p:cNvCxnSpPr>
          <p:nvPr/>
        </p:nvCxnSpPr>
        <p:spPr>
          <a:xfrm>
            <a:off x="4549465" y="3679412"/>
            <a:ext cx="1456" cy="1204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6" name="Rectángulo 125">
            <a:extLst>
              <a:ext uri="{FF2B5EF4-FFF2-40B4-BE49-F238E27FC236}">
                <a16:creationId xmlns:a16="http://schemas.microsoft.com/office/drawing/2014/main" xmlns="" id="{DE35B3C7-FC75-4E0B-ACB3-202836A09A09}"/>
              </a:ext>
            </a:extLst>
          </p:cNvPr>
          <p:cNvSpPr/>
          <p:nvPr/>
        </p:nvSpPr>
        <p:spPr>
          <a:xfrm>
            <a:off x="2985280" y="6408250"/>
            <a:ext cx="16920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Elvia Viridiana Gaspar Ovalle</a:t>
            </a:r>
          </a:p>
          <a:p>
            <a:pPr lvl="0"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 </a:t>
            </a:r>
            <a:r>
              <a:rPr lang="es-ES_tradnl" altLang="es-MX" sz="700" dirty="0">
                <a:solidFill>
                  <a:prstClr val="black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solidFill>
                <a:prstClr val="black"/>
              </a:solidFill>
              <a:latin typeface="Literata" pitchFamily="2" charset="0"/>
            </a:endParaRPr>
          </a:p>
        </p:txBody>
      </p:sp>
      <p:sp>
        <p:nvSpPr>
          <p:cNvPr id="152" name="Rectángulo 151">
            <a:extLst>
              <a:ext uri="{FF2B5EF4-FFF2-40B4-BE49-F238E27FC236}">
                <a16:creationId xmlns:a16="http://schemas.microsoft.com/office/drawing/2014/main" xmlns="" id="{BEA86EDA-A527-4965-8B78-F8CB94449643}"/>
              </a:ext>
            </a:extLst>
          </p:cNvPr>
          <p:cNvSpPr/>
          <p:nvPr/>
        </p:nvSpPr>
        <p:spPr>
          <a:xfrm>
            <a:off x="2662865" y="4017811"/>
            <a:ext cx="1640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Ángel Infante Ornelas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5" name="111 Conector recto"/>
          <p:cNvCxnSpPr/>
          <p:nvPr/>
        </p:nvCxnSpPr>
        <p:spPr>
          <a:xfrm>
            <a:off x="3952741" y="1958399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Rectángulo 157">
            <a:extLst>
              <a:ext uri="{FF2B5EF4-FFF2-40B4-BE49-F238E27FC236}">
                <a16:creationId xmlns:a16="http://schemas.microsoft.com/office/drawing/2014/main" xmlns="" id="{35D8E19E-C88D-41B4-B5E9-F7D6EB46F0C7}"/>
              </a:ext>
            </a:extLst>
          </p:cNvPr>
          <p:cNvSpPr/>
          <p:nvPr/>
        </p:nvSpPr>
        <p:spPr>
          <a:xfrm>
            <a:off x="3949141" y="1947276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David Eduardo Armas Oropeza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167" name="Rectángulo 166">
            <a:extLst>
              <a:ext uri="{FF2B5EF4-FFF2-40B4-BE49-F238E27FC236}">
                <a16:creationId xmlns:a16="http://schemas.microsoft.com/office/drawing/2014/main" xmlns="" id="{4B003356-066A-4AB3-97E6-AB6BFE68F6A2}"/>
              </a:ext>
            </a:extLst>
          </p:cNvPr>
          <p:cNvSpPr/>
          <p:nvPr/>
        </p:nvSpPr>
        <p:spPr>
          <a:xfrm>
            <a:off x="4868084" y="5937495"/>
            <a:ext cx="16005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Aliosha Arlene Saucedo Aguilar</a:t>
            </a:r>
          </a:p>
          <a:p>
            <a:pPr algn="ctr"/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Responsable de  Laboratorio  Técnico (CF21850-16)</a:t>
            </a:r>
          </a:p>
        </p:txBody>
      </p:sp>
      <p:cxnSp>
        <p:nvCxnSpPr>
          <p:cNvPr id="180" name="111 Conector recto">
            <a:extLst>
              <a:ext uri="{FF2B5EF4-FFF2-40B4-BE49-F238E27FC236}">
                <a16:creationId xmlns:a16="http://schemas.microsoft.com/office/drawing/2014/main" xmlns="" id="{707F735B-B252-42D6-8570-11669A799989}"/>
              </a:ext>
            </a:extLst>
          </p:cNvPr>
          <p:cNvCxnSpPr/>
          <p:nvPr/>
        </p:nvCxnSpPr>
        <p:spPr>
          <a:xfrm>
            <a:off x="4868084" y="663164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Rectángulo 189">
            <a:extLst>
              <a:ext uri="{FF2B5EF4-FFF2-40B4-BE49-F238E27FC236}">
                <a16:creationId xmlns:a16="http://schemas.microsoft.com/office/drawing/2014/main" xmlns="" id="{136F209C-612A-4481-9909-42C43D45368B}"/>
              </a:ext>
            </a:extLst>
          </p:cNvPr>
          <p:cNvSpPr/>
          <p:nvPr/>
        </p:nvSpPr>
        <p:spPr>
          <a:xfrm>
            <a:off x="4816395" y="6581964"/>
            <a:ext cx="173064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Vanessa Sarahi Mora Pérez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92" name="111 Conector recto">
            <a:extLst>
              <a:ext uri="{FF2B5EF4-FFF2-40B4-BE49-F238E27FC236}">
                <a16:creationId xmlns:a16="http://schemas.microsoft.com/office/drawing/2014/main" xmlns="" id="{E8D5C901-901B-412D-ADBC-22DC141342A7}"/>
              </a:ext>
            </a:extLst>
          </p:cNvPr>
          <p:cNvCxnSpPr/>
          <p:nvPr/>
        </p:nvCxnSpPr>
        <p:spPr>
          <a:xfrm>
            <a:off x="2681003" y="35034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Rectángulo 192">
            <a:extLst>
              <a:ext uri="{FF2B5EF4-FFF2-40B4-BE49-F238E27FC236}">
                <a16:creationId xmlns:a16="http://schemas.microsoft.com/office/drawing/2014/main" xmlns="" id="{CA4AD539-7BB2-40F7-81A1-FA5411BF9DA2}"/>
              </a:ext>
            </a:extLst>
          </p:cNvPr>
          <p:cNvSpPr/>
          <p:nvPr/>
        </p:nvSpPr>
        <p:spPr>
          <a:xfrm>
            <a:off x="2674062" y="3470421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Barbara Sánchez Calvillo 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3" name="Rectangle 9"/>
          <p:cNvSpPr>
            <a:spLocks noChangeArrowheads="1"/>
          </p:cNvSpPr>
          <p:nvPr/>
        </p:nvSpPr>
        <p:spPr bwMode="auto">
          <a:xfrm>
            <a:off x="4578345" y="363537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99" name="Rectángulo 198">
            <a:extLst>
              <a:ext uri="{FF2B5EF4-FFF2-40B4-BE49-F238E27FC236}">
                <a16:creationId xmlns:a16="http://schemas.microsoft.com/office/drawing/2014/main" xmlns="" id="{0DB7F204-99ED-4B17-8875-6F0BE118E049}"/>
              </a:ext>
            </a:extLst>
          </p:cNvPr>
          <p:cNvSpPr/>
          <p:nvPr/>
        </p:nvSpPr>
        <p:spPr>
          <a:xfrm>
            <a:off x="4580495" y="3812617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Rodrigo Mendizábal Fernández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98" name="111 Conector recto">
            <a:extLst>
              <a:ext uri="{FF2B5EF4-FFF2-40B4-BE49-F238E27FC236}">
                <a16:creationId xmlns:a16="http://schemas.microsoft.com/office/drawing/2014/main" xmlns="" id="{CDE370BA-B293-48A7-85F5-CD551003E092}"/>
              </a:ext>
            </a:extLst>
          </p:cNvPr>
          <p:cNvCxnSpPr/>
          <p:nvPr/>
        </p:nvCxnSpPr>
        <p:spPr>
          <a:xfrm>
            <a:off x="4585745" y="3798571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Rectángulo 155"/>
          <p:cNvSpPr/>
          <p:nvPr/>
        </p:nvSpPr>
        <p:spPr>
          <a:xfrm>
            <a:off x="4578345" y="3604377"/>
            <a:ext cx="15837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de Unidad Jurídica </a:t>
            </a:r>
          </a:p>
        </p:txBody>
      </p:sp>
    </p:spTree>
    <p:extLst>
      <p:ext uri="{BB962C8B-B14F-4D97-AF65-F5344CB8AC3E}">
        <p14:creationId xmlns:p14="http://schemas.microsoft.com/office/powerpoint/2010/main" val="843369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157 Rectángulo"/>
          <p:cNvSpPr/>
          <p:nvPr/>
        </p:nvSpPr>
        <p:spPr>
          <a:xfrm>
            <a:off x="4492252" y="315614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20" name="458 Conector recto"/>
          <p:cNvCxnSpPr>
            <a:cxnSpLocks noChangeShapeType="1"/>
          </p:cNvCxnSpPr>
          <p:nvPr/>
        </p:nvCxnSpPr>
        <p:spPr bwMode="auto">
          <a:xfrm flipV="1">
            <a:off x="2058677" y="7949757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09145" y="5866479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143 Conector recto"/>
          <p:cNvCxnSpPr>
            <a:cxnSpLocks noChangeShapeType="1"/>
          </p:cNvCxnSpPr>
          <p:nvPr/>
        </p:nvCxnSpPr>
        <p:spPr bwMode="auto">
          <a:xfrm rot="5400000">
            <a:off x="5488781" y="5643776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458 Conector recto">
            <a:extLst>
              <a:ext uri="{FF2B5EF4-FFF2-40B4-BE49-F238E27FC236}">
                <a16:creationId xmlns:a16="http://schemas.microsoft.com/office/drawing/2014/main" xmlns="" id="{C52717F5-381A-4660-9946-7D3C596A4F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74079" y="7052255"/>
            <a:ext cx="196640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06572" y="7161974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2" name="Imagen 9">
            <a:extLst>
              <a:ext uri="{FF2B5EF4-FFF2-40B4-BE49-F238E27FC236}">
                <a16:creationId xmlns:a16="http://schemas.microsoft.com/office/drawing/2014/main" xmlns="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157 Rectángulo"/>
          <p:cNvSpPr/>
          <p:nvPr/>
        </p:nvSpPr>
        <p:spPr>
          <a:xfrm>
            <a:off x="4886479" y="674036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60554" y="4818555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458 Conector recto"/>
          <p:cNvCxnSpPr>
            <a:cxnSpLocks noChangeShapeType="1"/>
          </p:cNvCxnSpPr>
          <p:nvPr/>
        </p:nvCxnSpPr>
        <p:spPr bwMode="auto">
          <a:xfrm flipV="1">
            <a:off x="6489360" y="5301159"/>
            <a:ext cx="18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820550" y="2963686"/>
            <a:ext cx="27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438882" y="4147249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75623" y="25741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72575" y="4818557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384423" y="48457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418744" y="5474555"/>
            <a:ext cx="1591643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6050" y="33938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67951" y="39104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405396" y="568013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913371" y="51623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2" name="391 Conector recto"/>
          <p:cNvCxnSpPr>
            <a:cxnSpLocks noChangeShapeType="1"/>
          </p:cNvCxnSpPr>
          <p:nvPr/>
        </p:nvCxnSpPr>
        <p:spPr bwMode="auto">
          <a:xfrm flipV="1">
            <a:off x="4475623" y="27662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4" name="391 Conector recto"/>
          <p:cNvCxnSpPr>
            <a:cxnSpLocks noChangeShapeType="1"/>
          </p:cNvCxnSpPr>
          <p:nvPr/>
        </p:nvCxnSpPr>
        <p:spPr bwMode="auto">
          <a:xfrm flipV="1">
            <a:off x="4461127" y="40546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5" name="391 Conector recto"/>
          <p:cNvCxnSpPr>
            <a:cxnSpLocks noChangeShapeType="1"/>
          </p:cNvCxnSpPr>
          <p:nvPr/>
        </p:nvCxnSpPr>
        <p:spPr bwMode="auto">
          <a:xfrm flipV="1">
            <a:off x="2638425" y="22730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>
            <a:off x="2202677" y="5065261"/>
            <a:ext cx="1" cy="2883638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 flipH="1">
            <a:off x="6667612" y="5303747"/>
            <a:ext cx="1748" cy="175082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1307" y="6550573"/>
            <a:ext cx="1602407" cy="1008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35330" y="674036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26013" y="4823416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75623" y="2566210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66727" y="2748605"/>
            <a:ext cx="17229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Magdalena Covarrubias Flores</a:t>
            </a:r>
          </a:p>
          <a:p>
            <a:pPr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57475" y="2069859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467225" y="388792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148975" y="6571279"/>
            <a:ext cx="2159815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b="1" dirty="0">
                <a:latin typeface="Literata" pitchFamily="2" charset="0"/>
                <a:cs typeface="Arial" panose="020B0604020202020204" pitchFamily="34" charset="0"/>
              </a:rPr>
              <a:t>Apoyo Administrativo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427353" y="5462605"/>
            <a:ext cx="16030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Control Escolar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882348" y="4813179"/>
            <a:ext cx="1647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/>
              <a:t>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84111" y="5148449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1" name="Rectángulo 90"/>
          <p:cNvSpPr/>
          <p:nvPr/>
        </p:nvSpPr>
        <p:spPr>
          <a:xfrm>
            <a:off x="4881388" y="6728303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05340" y="4989102"/>
            <a:ext cx="1601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2543823" y="2255747"/>
            <a:ext cx="17862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Gilberto Madrid Loyde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 Director de Área (DA-II)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14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16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413120" y="591751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421545" y="613897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26707" y="6723991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Jorge Alberto López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12447" y="5627375"/>
            <a:ext cx="16078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Isabel Briones Ramírez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Materia (JM-XXXI)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330527" y="5866479"/>
            <a:ext cx="166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Fernando Monreal Ojeda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884701" y="6907044"/>
            <a:ext cx="16037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Diana Paz Tovar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(A08004-04</a:t>
            </a:r>
            <a:r>
              <a:rPr lang="es-ES_tradnl" sz="700" dirty="0">
                <a:latin typeface="Literata" pitchFamily="2" charset="0"/>
                <a:cs typeface="Arial" charset="0"/>
              </a:rPr>
              <a:t>)</a:t>
            </a:r>
            <a:endParaRPr lang="es-ES_tradnl" sz="700" b="1" dirty="0">
              <a:latin typeface="Literata" pitchFamily="2" charset="0"/>
              <a:cs typeface="Arial" charset="0"/>
            </a:endParaRPr>
          </a:p>
        </p:txBody>
      </p: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42812" y="25837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35330" y="280199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43465" y="2579287"/>
            <a:ext cx="162730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382101" y="2766616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Lizbet Azuara Acosta 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septiembre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5" name="391 Conector recto"/>
          <p:cNvCxnSpPr>
            <a:cxnSpLocks noChangeShapeType="1"/>
          </p:cNvCxnSpPr>
          <p:nvPr/>
        </p:nvCxnSpPr>
        <p:spPr bwMode="auto">
          <a:xfrm flipV="1">
            <a:off x="4895235" y="690974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5" name="391 Conector recto">
            <a:extLst>
              <a:ext uri="{FF2B5EF4-FFF2-40B4-BE49-F238E27FC236}">
                <a16:creationId xmlns:a16="http://schemas.microsoft.com/office/drawing/2014/main" xmlns="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03995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72 Conector recto">
            <a:extLst>
              <a:ext uri="{FF2B5EF4-FFF2-40B4-BE49-F238E27FC236}">
                <a16:creationId xmlns:a16="http://schemas.microsoft.com/office/drawing/2014/main" xmlns="" id="{282AD6D1-8A44-42CA-9778-99CE94D44ECF}"/>
              </a:ext>
            </a:extLst>
          </p:cNvPr>
          <p:cNvCxnSpPr>
            <a:cxnSpLocks/>
          </p:cNvCxnSpPr>
          <p:nvPr/>
        </p:nvCxnSpPr>
        <p:spPr>
          <a:xfrm>
            <a:off x="3428999" y="3276607"/>
            <a:ext cx="1056489" cy="685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ángulo 102">
            <a:extLst>
              <a:ext uri="{FF2B5EF4-FFF2-40B4-BE49-F238E27FC236}">
                <a16:creationId xmlns:a16="http://schemas.microsoft.com/office/drawing/2014/main" xmlns="" id="{70875A08-71FB-48F2-9F36-44D1E676FA6C}"/>
              </a:ext>
            </a:extLst>
          </p:cNvPr>
          <p:cNvSpPr/>
          <p:nvPr/>
        </p:nvSpPr>
        <p:spPr>
          <a:xfrm>
            <a:off x="4515923" y="3263821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Chofer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4884324" y="5802063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4881388" y="6119106"/>
            <a:ext cx="16472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Adriana Aguiñaga Muñiz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Jefe de Materia  (JM-XXXI)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23" name="391 Conector recto"/>
          <p:cNvCxnSpPr>
            <a:cxnSpLocks noChangeShapeType="1"/>
          </p:cNvCxnSpPr>
          <p:nvPr/>
        </p:nvCxnSpPr>
        <p:spPr bwMode="auto">
          <a:xfrm flipV="1">
            <a:off x="4930952" y="609319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6" name="391 Conector recto">
            <a:extLst>
              <a:ext uri="{FF2B5EF4-FFF2-40B4-BE49-F238E27FC236}">
                <a16:creationId xmlns:a16="http://schemas.microsoft.com/office/drawing/2014/main" xmlns="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30830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Rectángulo 127"/>
          <p:cNvSpPr/>
          <p:nvPr/>
        </p:nvSpPr>
        <p:spPr>
          <a:xfrm>
            <a:off x="430180" y="7016822"/>
            <a:ext cx="1640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Rosalba Martínez Escobedo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0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  <a:stCxn id="23564" idx="3"/>
          </p:cNvCxnSpPr>
          <p:nvPr/>
        </p:nvCxnSpPr>
        <p:spPr bwMode="auto">
          <a:xfrm flipV="1">
            <a:off x="1972023" y="5065261"/>
            <a:ext cx="230654" cy="553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DFB09973-A410-121B-23C7-C9DDDD627E55}"/>
              </a:ext>
            </a:extLst>
          </p:cNvPr>
          <p:cNvSpPr txBox="1"/>
          <p:nvPr/>
        </p:nvSpPr>
        <p:spPr>
          <a:xfrm>
            <a:off x="346670" y="7250374"/>
            <a:ext cx="18076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Claudia Mireya Benítes Ortiz  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Secretaria de Jefe de Departamento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(A08002-05)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A7BE9DBB-C935-E930-A37D-CCBAA95C143D}"/>
              </a:ext>
            </a:extLst>
          </p:cNvPr>
          <p:cNvSpPr/>
          <p:nvPr/>
        </p:nvSpPr>
        <p:spPr>
          <a:xfrm>
            <a:off x="4466727" y="4064298"/>
            <a:ext cx="16063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Marisela  Arredondo Olivares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(CF330253-09)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478829" y="32795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413120" y="3283457"/>
            <a:ext cx="17150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Académico  Zona Huasteca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511360" y="348414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2" name="Rectángulo 101"/>
          <p:cNvSpPr/>
          <p:nvPr/>
        </p:nvSpPr>
        <p:spPr>
          <a:xfrm>
            <a:off x="430181" y="3461708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 Carlos Yáñez García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06" name="72 Conector recto"/>
          <p:cNvCxnSpPr/>
          <p:nvPr/>
        </p:nvCxnSpPr>
        <p:spPr>
          <a:xfrm>
            <a:off x="2286336" y="3166023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143 Conector recto"/>
          <p:cNvCxnSpPr>
            <a:cxnSpLocks noChangeShapeType="1"/>
          </p:cNvCxnSpPr>
          <p:nvPr/>
        </p:nvCxnSpPr>
        <p:spPr bwMode="auto">
          <a:xfrm>
            <a:off x="2286336" y="3166023"/>
            <a:ext cx="0" cy="36530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98960" y="3531327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BF2AD351-E8E4-47D8-B11C-C14C6856B863}"/>
              </a:ext>
            </a:extLst>
          </p:cNvPr>
          <p:cNvSpPr/>
          <p:nvPr/>
        </p:nvSpPr>
        <p:spPr>
          <a:xfrm>
            <a:off x="2682906" y="3541837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Margarita Trejo Rubio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0401D670-6BA8-4FDC-934F-BE184ADE57DE}"/>
              </a:ext>
            </a:extLst>
          </p:cNvPr>
          <p:cNvSpPr txBox="1"/>
          <p:nvPr/>
        </p:nvSpPr>
        <p:spPr>
          <a:xfrm>
            <a:off x="4851310" y="5777609"/>
            <a:ext cx="1737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" b="1" dirty="0">
                <a:latin typeface="Literata" pitchFamily="2" charset="0"/>
              </a:rPr>
              <a:t>Apoyo 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14" name="157 Rectángulo">
            <a:extLst>
              <a:ext uri="{FF2B5EF4-FFF2-40B4-BE49-F238E27FC236}">
                <a16:creationId xmlns:a16="http://schemas.microsoft.com/office/drawing/2014/main" xmlns="" id="{D3E5E36E-9041-4431-BF78-4010A7E74865}"/>
              </a:ext>
            </a:extLst>
          </p:cNvPr>
          <p:cNvSpPr/>
          <p:nvPr/>
        </p:nvSpPr>
        <p:spPr>
          <a:xfrm>
            <a:off x="432678" y="766706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8" name="458 Conector recto">
            <a:extLst>
              <a:ext uri="{FF2B5EF4-FFF2-40B4-BE49-F238E27FC236}">
                <a16:creationId xmlns:a16="http://schemas.microsoft.com/office/drawing/2014/main" xmlns="" id="{B59A5E2E-F7AC-4532-9466-B07812BCAC0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2812" y="7864574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6" name="Rectángulo 95"/>
          <p:cNvSpPr/>
          <p:nvPr/>
        </p:nvSpPr>
        <p:spPr>
          <a:xfrm>
            <a:off x="453711" y="7692497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Control de Archivo</a:t>
            </a:r>
            <a:r>
              <a:rPr lang="es-ES_tradnl" sz="700" b="1" dirty="0">
                <a:latin typeface="Literata" pitchFamily="2" charset="0"/>
                <a:cs typeface="Arial" charset="0"/>
              </a:rPr>
              <a:t> </a:t>
            </a:r>
          </a:p>
        </p:txBody>
      </p:sp>
      <p:sp>
        <p:nvSpPr>
          <p:cNvPr id="113" name="Rectángulo 112">
            <a:extLst>
              <a:ext uri="{FF2B5EF4-FFF2-40B4-BE49-F238E27FC236}">
                <a16:creationId xmlns:a16="http://schemas.microsoft.com/office/drawing/2014/main" xmlns="" id="{5EFE9C9C-CA76-40AB-B530-9A976E389750}"/>
              </a:ext>
            </a:extLst>
          </p:cNvPr>
          <p:cNvSpPr/>
          <p:nvPr/>
        </p:nvSpPr>
        <p:spPr>
          <a:xfrm>
            <a:off x="370221" y="7841616"/>
            <a:ext cx="17327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García Márquez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Taquimecanógrafo (A08004-04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n 9">
            <a:extLst>
              <a:ext uri="{FF2B5EF4-FFF2-40B4-BE49-F238E27FC236}">
                <a16:creationId xmlns:a16="http://schemas.microsoft.com/office/drawing/2014/main" xmlns="" id="{54C5941B-485C-4CFE-B49A-CA7AD343F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2" name="458 Conector recto"/>
          <p:cNvCxnSpPr>
            <a:cxnSpLocks noChangeShapeType="1"/>
          </p:cNvCxnSpPr>
          <p:nvPr/>
        </p:nvCxnSpPr>
        <p:spPr bwMode="auto">
          <a:xfrm flipV="1">
            <a:off x="6320746" y="6459176"/>
            <a:ext cx="324199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>
            <a:off x="6248013" y="4230968"/>
            <a:ext cx="396932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74927" y="3482694"/>
            <a:ext cx="1786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605115" y="3479269"/>
            <a:ext cx="1788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44015" y="62764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488364" y="4351714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800" dirty="0">
              <a:cs typeface="Arial" panose="020B0604020202020204" pitchFamily="34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46681" y="3779488"/>
            <a:ext cx="1587600" cy="19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10" name="391 Conector recto"/>
          <p:cNvCxnSpPr>
            <a:cxnSpLocks noChangeShapeType="1"/>
          </p:cNvCxnSpPr>
          <p:nvPr/>
        </p:nvCxnSpPr>
        <p:spPr bwMode="auto">
          <a:xfrm flipV="1">
            <a:off x="492078" y="400530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>
            <a:off x="4841474" y="4051388"/>
            <a:ext cx="156024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 flipH="1">
            <a:off x="2237197" y="3991715"/>
            <a:ext cx="3019" cy="1697789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101903" y="4762977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>
            <a:off x="6646085" y="4228590"/>
            <a:ext cx="0" cy="223058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62018" y="3740477"/>
            <a:ext cx="1658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69360" y="4283994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Colaboración y Apoyo en Actividades Paraescolares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74494" y="3796294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792851" y="6287622"/>
            <a:ext cx="16245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  (o)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45158" y="223715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latin typeface="Literata" pitchFamily="2" charset="0"/>
                <a:cs typeface="Arial" charset="0"/>
              </a:rPr>
              <a:t> </a:t>
            </a:r>
            <a:r>
              <a:rPr lang="es-ES" sz="700" b="1" dirty="0">
                <a:latin typeface="Literata" pitchFamily="2" charset="0"/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>
            <a:off x="4851454" y="4670216"/>
            <a:ext cx="155699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>
            <a:off x="4841474" y="4332732"/>
            <a:ext cx="1558828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" name="Rectángulo 17"/>
          <p:cNvSpPr/>
          <p:nvPr/>
        </p:nvSpPr>
        <p:spPr>
          <a:xfrm>
            <a:off x="4858375" y="4051295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Miguel Ángel Mendoza Martínez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11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Total: 11</a:t>
              </a: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6350" y="755576"/>
            <a:ext cx="68381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91512" y="55091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406664" y="5639307"/>
            <a:ext cx="17407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Graciela Martínez Hernández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 de Jefe de Departamento (A08002-05)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481127" y="4766317"/>
            <a:ext cx="1612070" cy="3171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514303" y="5485679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4" name="Text Box 148">
            <a:extLst>
              <a:ext uri="{FF2B5EF4-FFF2-40B4-BE49-F238E27FC236}">
                <a16:creationId xmlns:a16="http://schemas.microsoft.com/office/drawing/2014/main" xmlns="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septiembre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59" name="458 Conector recto"/>
          <p:cNvCxnSpPr>
            <a:cxnSpLocks noChangeShapeType="1"/>
          </p:cNvCxnSpPr>
          <p:nvPr/>
        </p:nvCxnSpPr>
        <p:spPr bwMode="auto">
          <a:xfrm flipV="1">
            <a:off x="2093197" y="5689504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Rectángulo 61"/>
          <p:cNvSpPr/>
          <p:nvPr/>
        </p:nvSpPr>
        <p:spPr>
          <a:xfrm>
            <a:off x="4811650" y="4325512"/>
            <a:ext cx="16980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Rosaura Martínez Rodríguez </a:t>
            </a: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6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(CF33116-14) comisionado</a:t>
            </a: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 Jefe de  Materia        (JM-XXXI)</a:t>
            </a:r>
            <a:endParaRPr lang="es-MX" sz="6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68" name="391 Conector recto"/>
          <p:cNvCxnSpPr>
            <a:cxnSpLocks noChangeShapeType="1"/>
          </p:cNvCxnSpPr>
          <p:nvPr/>
        </p:nvCxnSpPr>
        <p:spPr bwMode="auto">
          <a:xfrm>
            <a:off x="4846681" y="4964809"/>
            <a:ext cx="1546862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5" name="391 Conector recto"/>
          <p:cNvCxnSpPr>
            <a:cxnSpLocks noChangeShapeType="1"/>
          </p:cNvCxnSpPr>
          <p:nvPr/>
        </p:nvCxnSpPr>
        <p:spPr bwMode="auto">
          <a:xfrm>
            <a:off x="4844015" y="5492944"/>
            <a:ext cx="1564436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391 Conector recto">
            <a:extLst>
              <a:ext uri="{FF2B5EF4-FFF2-40B4-BE49-F238E27FC236}">
                <a16:creationId xmlns:a16="http://schemas.microsoft.com/office/drawing/2014/main" xmlns="" id="{22E358E3-FB62-463E-97C8-3B3E258068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46681" y="5219483"/>
            <a:ext cx="1553621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3" name="Rectángulo 82">
            <a:extLst>
              <a:ext uri="{FF2B5EF4-FFF2-40B4-BE49-F238E27FC236}">
                <a16:creationId xmlns:a16="http://schemas.microsoft.com/office/drawing/2014/main" xmlns="" id="{7EC2983E-80EB-4312-A3B7-0BAD3BDBF6EF}"/>
              </a:ext>
            </a:extLst>
          </p:cNvPr>
          <p:cNvSpPr/>
          <p:nvPr/>
        </p:nvSpPr>
        <p:spPr>
          <a:xfrm>
            <a:off x="4850185" y="4672922"/>
            <a:ext cx="16223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         Enrique Medina López         Jefe de Materia  (JM-XXXI)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37C29E36-A4AD-1330-8703-71D45F4FAD2E}"/>
              </a:ext>
            </a:extLst>
          </p:cNvPr>
          <p:cNvSpPr txBox="1"/>
          <p:nvPr/>
        </p:nvSpPr>
        <p:spPr>
          <a:xfrm>
            <a:off x="488364" y="3976217"/>
            <a:ext cx="16259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Julio Israel  Torres Álvarez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xmlns="" id="{A4CCEA0A-6FF8-4481-8B87-CDB765796CF8}"/>
              </a:ext>
            </a:extLst>
          </p:cNvPr>
          <p:cNvSpPr/>
          <p:nvPr/>
        </p:nvSpPr>
        <p:spPr>
          <a:xfrm>
            <a:off x="522937" y="4512773"/>
            <a:ext cx="1579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Víctor Manuel Álvarez Baena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cxnSp>
        <p:nvCxnSpPr>
          <p:cNvPr id="20509" name="391 Conector recto"/>
          <p:cNvCxnSpPr>
            <a:cxnSpLocks noChangeShapeType="1"/>
          </p:cNvCxnSpPr>
          <p:nvPr/>
        </p:nvCxnSpPr>
        <p:spPr bwMode="auto">
          <a:xfrm flipV="1">
            <a:off x="514303" y="569354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8" name="391 Conector recto">
            <a:extLst>
              <a:ext uri="{FF2B5EF4-FFF2-40B4-BE49-F238E27FC236}">
                <a16:creationId xmlns:a16="http://schemas.microsoft.com/office/drawing/2014/main" xmlns="" id="{5DD3A68B-ADA8-48DC-BA39-D91314E2D32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1127" y="452927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" name="391 Conector recto">
            <a:extLst>
              <a:ext uri="{FF2B5EF4-FFF2-40B4-BE49-F238E27FC236}">
                <a16:creationId xmlns:a16="http://schemas.microsoft.com/office/drawing/2014/main" xmlns="" id="{34F4C2ED-8B44-4F52-87EE-5767C3D034B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35367" y="645917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6" name="Rectángulo 55">
            <a:extLst>
              <a:ext uri="{FF2B5EF4-FFF2-40B4-BE49-F238E27FC236}">
                <a16:creationId xmlns:a16="http://schemas.microsoft.com/office/drawing/2014/main" xmlns="" id="{501EE9EF-48C6-4945-BE78-3BA69A9C2EA8}"/>
              </a:ext>
            </a:extLst>
          </p:cNvPr>
          <p:cNvSpPr/>
          <p:nvPr/>
        </p:nvSpPr>
        <p:spPr>
          <a:xfrm>
            <a:off x="4817114" y="6464614"/>
            <a:ext cx="1624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Alberto Delgado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(CF330253-09) </a:t>
            </a:r>
          </a:p>
        </p:txBody>
      </p:sp>
      <p:sp>
        <p:nvSpPr>
          <p:cNvPr id="60" name="Rectángulo 59">
            <a:extLst>
              <a:ext uri="{FF2B5EF4-FFF2-40B4-BE49-F238E27FC236}">
                <a16:creationId xmlns:a16="http://schemas.microsoft.com/office/drawing/2014/main" xmlns="" id="{F92CD8DE-BE76-4008-BDD9-30F2681A99CD}"/>
              </a:ext>
            </a:extLst>
          </p:cNvPr>
          <p:cNvSpPr/>
          <p:nvPr/>
        </p:nvSpPr>
        <p:spPr>
          <a:xfrm>
            <a:off x="476679" y="4823121"/>
            <a:ext cx="16580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Lourdes Gutiérrez Villarreal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cxnSp>
        <p:nvCxnSpPr>
          <p:cNvPr id="63" name="391 Conector recto">
            <a:extLst>
              <a:ext uri="{FF2B5EF4-FFF2-40B4-BE49-F238E27FC236}">
                <a16:creationId xmlns:a16="http://schemas.microsoft.com/office/drawing/2014/main" xmlns="" id="{95893E37-E300-4944-B49F-86A9FC29A3C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07534" y="509823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5" name="Rectángulo 64">
            <a:extLst>
              <a:ext uri="{FF2B5EF4-FFF2-40B4-BE49-F238E27FC236}">
                <a16:creationId xmlns:a16="http://schemas.microsoft.com/office/drawing/2014/main" xmlns="" id="{A42C77D5-CD1A-4FBF-A32D-8F88BA22F6A2}"/>
              </a:ext>
            </a:extLst>
          </p:cNvPr>
          <p:cNvSpPr/>
          <p:nvPr/>
        </p:nvSpPr>
        <p:spPr>
          <a:xfrm>
            <a:off x="4835367" y="4950312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Jesús Eduardo Bernal Medina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>
            <a:extLst>
              <a:ext uri="{FF2B5EF4-FFF2-40B4-BE49-F238E27FC236}">
                <a16:creationId xmlns:a16="http://schemas.microsoft.com/office/drawing/2014/main" xmlns="" id="{E4C11B76-49BE-45B0-8B30-DA40DBCCA351}"/>
              </a:ext>
            </a:extLst>
          </p:cNvPr>
          <p:cNvSpPr/>
          <p:nvPr/>
        </p:nvSpPr>
        <p:spPr>
          <a:xfrm>
            <a:off x="4763651" y="5223649"/>
            <a:ext cx="17483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Evelyn Lizbeth Escalante Castilleja                                         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ángulo 70">
            <a:extLst>
              <a:ext uri="{FF2B5EF4-FFF2-40B4-BE49-F238E27FC236}">
                <a16:creationId xmlns:a16="http://schemas.microsoft.com/office/drawing/2014/main" xmlns="" id="{1E412305-67D2-4FA2-A66A-5C2F82ED842F}"/>
              </a:ext>
            </a:extLst>
          </p:cNvPr>
          <p:cNvSpPr/>
          <p:nvPr/>
        </p:nvSpPr>
        <p:spPr>
          <a:xfrm>
            <a:off x="4761804" y="5481823"/>
            <a:ext cx="17479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de los Ángeles Gallegos Tovar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4" name="Conector recto 143"/>
          <p:cNvCxnSpPr/>
          <p:nvPr/>
        </p:nvCxnSpPr>
        <p:spPr>
          <a:xfrm>
            <a:off x="4817199" y="6587108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Rectangle 9"/>
          <p:cNvSpPr>
            <a:spLocks noChangeArrowheads="1"/>
          </p:cNvSpPr>
          <p:nvPr/>
        </p:nvSpPr>
        <p:spPr bwMode="auto">
          <a:xfrm>
            <a:off x="3434909" y="6385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61" name="Conector recto 60"/>
          <p:cNvCxnSpPr/>
          <p:nvPr/>
        </p:nvCxnSpPr>
        <p:spPr>
          <a:xfrm>
            <a:off x="4818061" y="560310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38477" y="53136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1" name="Conector recto 130">
            <a:extLst>
              <a:ext uri="{FF2B5EF4-FFF2-40B4-BE49-F238E27FC236}">
                <a16:creationId xmlns:a16="http://schemas.microsoft.com/office/drawing/2014/main" xmlns="" id="{907B0FCC-EDAA-42E8-AD07-EB2BB2961384}"/>
              </a:ext>
            </a:extLst>
          </p:cNvPr>
          <p:cNvCxnSpPr/>
          <p:nvPr/>
        </p:nvCxnSpPr>
        <p:spPr>
          <a:xfrm>
            <a:off x="6515325" y="6101642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6229" y="6744201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>
            <a:extLst>
              <a:ext uri="{FF2B5EF4-FFF2-40B4-BE49-F238E27FC236}">
                <a16:creationId xmlns:a16="http://schemas.microsoft.com/office/drawing/2014/main" xmlns="" id="{03CBEB8E-B16D-468B-BD74-8B188A9A5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433" y="6448060"/>
            <a:ext cx="1587600" cy="79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14" name="Imagen 9">
            <a:extLst>
              <a:ext uri="{FF2B5EF4-FFF2-40B4-BE49-F238E27FC236}">
                <a16:creationId xmlns:a16="http://schemas.microsoft.com/office/drawing/2014/main" xmlns="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5" name="Conector recto 134"/>
          <p:cNvCxnSpPr/>
          <p:nvPr/>
        </p:nvCxnSpPr>
        <p:spPr>
          <a:xfrm>
            <a:off x="3071947" y="56308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4818672" y="6089546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Conector recto 100"/>
          <p:cNvCxnSpPr/>
          <p:nvPr/>
        </p:nvCxnSpPr>
        <p:spPr>
          <a:xfrm>
            <a:off x="6522668" y="5625802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84726" y="4530385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13993" y="4531288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56628" y="4532793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3204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3428" cy="56711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72263" y="4738579"/>
            <a:ext cx="1589336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6" name="Line 35"/>
          <p:cNvSpPr>
            <a:spLocks noChangeShapeType="1"/>
          </p:cNvSpPr>
          <p:nvPr/>
        </p:nvSpPr>
        <p:spPr bwMode="auto">
          <a:xfrm>
            <a:off x="3444470" y="4911591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19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21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>
            <a:cxnSpLocks/>
          </p:cNvCxnSpPr>
          <p:nvPr/>
        </p:nvCxnSpPr>
        <p:spPr>
          <a:xfrm flipH="1">
            <a:off x="5128349" y="5024204"/>
            <a:ext cx="1" cy="1561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>
            <a:cxnSpLocks/>
          </p:cNvCxnSpPr>
          <p:nvPr/>
        </p:nvCxnSpPr>
        <p:spPr>
          <a:xfrm flipH="1">
            <a:off x="6826475" y="4969269"/>
            <a:ext cx="5434" cy="112027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03900" y="3779110"/>
            <a:ext cx="18125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773655" y="4015450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 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4825" y="4758834"/>
            <a:ext cx="157828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-30540" y="4940535"/>
            <a:ext cx="1776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Brenda Concepción Rúelas Saldaña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19617" y="4717280"/>
            <a:ext cx="1618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450897" y="4747797"/>
            <a:ext cx="15870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40274" y="489427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Rosa María Briones Ramírez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(CF34015-14)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176468" y="5287241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62381" y="4713633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180174" y="4908933"/>
            <a:ext cx="16714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Luz Ma. Urestí Esquivel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3655" y="20026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41583" y="1985274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7" name="Rectángulo 96"/>
          <p:cNvSpPr/>
          <p:nvPr/>
        </p:nvSpPr>
        <p:spPr>
          <a:xfrm>
            <a:off x="2755098" y="2169153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0398" y="2893944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730890" y="4979575"/>
            <a:ext cx="16562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Ma. Eugenia Acosta Zamarripa</a:t>
            </a:r>
          </a:p>
          <a:p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5148512" y="5481990"/>
            <a:ext cx="16448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Francisca Leticia Almazán Loredo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4545" y="242862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184329" y="2423321"/>
            <a:ext cx="1508400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6" name="Line 35"/>
          <p:cNvSpPr>
            <a:spLocks noChangeShapeType="1"/>
          </p:cNvSpPr>
          <p:nvPr/>
        </p:nvSpPr>
        <p:spPr bwMode="auto">
          <a:xfrm>
            <a:off x="81969" y="255199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195256" y="2387120"/>
            <a:ext cx="1497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5097971" y="2523651"/>
            <a:ext cx="16744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Ma. Guadalupe Santos Hernández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0" name="Rectángulo 109"/>
          <p:cNvSpPr/>
          <p:nvPr/>
        </p:nvSpPr>
        <p:spPr>
          <a:xfrm>
            <a:off x="81969" y="2391477"/>
            <a:ext cx="15950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81969" y="2552366"/>
            <a:ext cx="16014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Pablo Martínez Delgado 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3" y="5388748"/>
            <a:ext cx="1584859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14501" y="5364380"/>
            <a:ext cx="1685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26220" y="5282205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 Tesorería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3371899" y="5453333"/>
            <a:ext cx="16877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Jaime Patiño Frías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1722433" y="5577200"/>
            <a:ext cx="16603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Liliana Gámez Elías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88196" y="5121517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9647" y="3378243"/>
            <a:ext cx="165249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46" name="Rectángulo 145"/>
          <p:cNvSpPr/>
          <p:nvPr/>
        </p:nvSpPr>
        <p:spPr>
          <a:xfrm>
            <a:off x="-5379" y="3556993"/>
            <a:ext cx="16597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Clarisa Rolon Guerrero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726111" y="6650595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Ana Laura Medina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410841"/>
            <a:ext cx="16785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Contabilidad en  oficina Zona Huasteca  </a:t>
            </a:r>
          </a:p>
        </p:txBody>
      </p:sp>
      <p:sp>
        <p:nvSpPr>
          <p:cNvPr id="140" name="Rectangle 9"/>
          <p:cNvSpPr>
            <a:spLocks noChangeArrowheads="1"/>
          </p:cNvSpPr>
          <p:nvPr/>
        </p:nvSpPr>
        <p:spPr bwMode="auto">
          <a:xfrm>
            <a:off x="3436153" y="584148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3428265" y="5952210"/>
            <a:ext cx="16653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Ma. Teresa de las Angustias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 Órnelas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Secretaria Director de Área (CF34006-10)</a:t>
            </a:r>
            <a:endParaRPr lang="es-MX" sz="600" dirty="0">
              <a:latin typeface="Literata" pitchFamily="2" charset="0"/>
            </a:endParaRPr>
          </a:p>
        </p:txBody>
      </p:sp>
      <p:sp>
        <p:nvSpPr>
          <p:cNvPr id="147" name="Rectángulo 146"/>
          <p:cNvSpPr/>
          <p:nvPr/>
        </p:nvSpPr>
        <p:spPr>
          <a:xfrm>
            <a:off x="3435507" y="5817914"/>
            <a:ext cx="15839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en Tesorería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28433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732365" y="6104792"/>
            <a:ext cx="1634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         Mayra Guadalupe Boix Torres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 (T03002-10) </a:t>
            </a:r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42369" y="5869465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Asistencia  en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6802" y="58731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84329" y="585048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5117304" y="5980202"/>
            <a:ext cx="17487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Sandra Iris  López Muñiz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 Jefe de Departamento (A08002-05)</a:t>
            </a:r>
          </a:p>
        </p:txBody>
      </p: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70A2B784-EA89-4675-9C24-6CB3D4779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49279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304" y="49781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7" name="259 Conector recto">
            <a:extLst>
              <a:ext uri="{FF2B5EF4-FFF2-40B4-BE49-F238E27FC236}">
                <a16:creationId xmlns:a16="http://schemas.microsoft.com/office/drawing/2014/main" xmlns="" id="{B6024F47-3551-4A10-BA08-471D1AB129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56180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8" name="259 Conector recto">
            <a:extLst>
              <a:ext uri="{FF2B5EF4-FFF2-40B4-BE49-F238E27FC236}">
                <a16:creationId xmlns:a16="http://schemas.microsoft.com/office/drawing/2014/main" xmlns="" id="{E9984CA2-C1D7-4765-BA9E-9C3D6807C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40579" y="61406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668139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1" name="259 Conector recto">
            <a:extLst>
              <a:ext uri="{FF2B5EF4-FFF2-40B4-BE49-F238E27FC236}">
                <a16:creationId xmlns:a16="http://schemas.microsoft.com/office/drawing/2014/main" xmlns="" id="{6B47D085-0C97-47B2-9A5A-74D5F6BC23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4470" y="59802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6" name="259 Conector recto">
            <a:extLst>
              <a:ext uri="{FF2B5EF4-FFF2-40B4-BE49-F238E27FC236}">
                <a16:creationId xmlns:a16="http://schemas.microsoft.com/office/drawing/2014/main" xmlns="" id="{44163C78-B829-47D7-AFD8-5BEF2CFD95B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818" y="35650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7" name="259 Conector recto">
            <a:extLst>
              <a:ext uri="{FF2B5EF4-FFF2-40B4-BE49-F238E27FC236}">
                <a16:creationId xmlns:a16="http://schemas.microsoft.com/office/drawing/2014/main" xmlns="" id="{75DCB9BB-433C-4669-9124-12539A59C5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67948" y="2165867"/>
            <a:ext cx="1384143" cy="794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3" name="259 Conector recto">
            <a:extLst>
              <a:ext uri="{FF2B5EF4-FFF2-40B4-BE49-F238E27FC236}">
                <a16:creationId xmlns:a16="http://schemas.microsoft.com/office/drawing/2014/main" xmlns="" id="{6C0A5905-B26F-4405-AE73-37D10C2EF5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7991" y="5470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8" name="259 Conector recto">
            <a:extLst>
              <a:ext uri="{FF2B5EF4-FFF2-40B4-BE49-F238E27FC236}">
                <a16:creationId xmlns:a16="http://schemas.microsoft.com/office/drawing/2014/main" xmlns="" id="{F025E944-6B3B-4B2A-A7FF-3666DE6459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4329" y="2558203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:a16="http://schemas.microsoft.com/office/drawing/2014/main" xmlns="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0" name="259 Conector recto">
            <a:extLst>
              <a:ext uri="{FF2B5EF4-FFF2-40B4-BE49-F238E27FC236}">
                <a16:creationId xmlns:a16="http://schemas.microsoft.com/office/drawing/2014/main" xmlns="" id="{8E617FDF-2931-48C8-908E-17AE7D8B01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89007" y="40440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:a16="http://schemas.microsoft.com/office/drawing/2014/main" xmlns="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79775" y="492285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:a16="http://schemas.microsoft.com/office/drawing/2014/main" xmlns="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8387" y="54483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:a16="http://schemas.microsoft.com/office/drawing/2014/main" xmlns="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99679" y="60233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:a16="http://schemas.microsoft.com/office/drawing/2014/main" xmlns="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septiembre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446830" y="6554550"/>
            <a:ext cx="1575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Mónica Alister Castañón Guel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Taquimecanógrafa (A08004-04)</a:t>
            </a:r>
          </a:p>
        </p:txBody>
      </p:sp>
      <p:sp>
        <p:nvSpPr>
          <p:cNvPr id="120" name="CuadroTexto 119"/>
          <p:cNvSpPr txBox="1"/>
          <p:nvPr/>
        </p:nvSpPr>
        <p:spPr>
          <a:xfrm>
            <a:off x="3431990" y="638902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Taquimecanógrafa</a:t>
            </a:r>
          </a:p>
        </p:txBody>
      </p:sp>
      <p:sp>
        <p:nvSpPr>
          <p:cNvPr id="124" name="Line 35"/>
          <p:cNvSpPr>
            <a:spLocks noChangeShapeType="1"/>
          </p:cNvSpPr>
          <p:nvPr/>
        </p:nvSpPr>
        <p:spPr bwMode="auto">
          <a:xfrm>
            <a:off x="3434909" y="655482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7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670" y="69305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4" name="Rectángulo 133"/>
          <p:cNvSpPr/>
          <p:nvPr/>
        </p:nvSpPr>
        <p:spPr>
          <a:xfrm>
            <a:off x="1699620" y="6937764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Norma Edith Rivera Salazar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3" name="193 Rectángulo">
            <a:extLst>
              <a:ext uri="{FF2B5EF4-FFF2-40B4-BE49-F238E27FC236}">
                <a16:creationId xmlns:a16="http://schemas.microsoft.com/office/drawing/2014/main" xmlns="" id="{F8709F4A-49DA-4575-A092-F9C46C0212D2}"/>
              </a:ext>
            </a:extLst>
          </p:cNvPr>
          <p:cNvSpPr/>
          <p:nvPr/>
        </p:nvSpPr>
        <p:spPr>
          <a:xfrm>
            <a:off x="4708392" y="351757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A8089F8E-89DC-4B5B-A9B0-F42378C43DF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0192" y="370131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50" name="CuadroTexto 149">
            <a:extLst>
              <a:ext uri="{FF2B5EF4-FFF2-40B4-BE49-F238E27FC236}">
                <a16:creationId xmlns:a16="http://schemas.microsoft.com/office/drawing/2014/main" xmlns="" id="{B4991892-4487-49F0-A8CE-62932DF694AC}"/>
              </a:ext>
            </a:extLst>
          </p:cNvPr>
          <p:cNvSpPr txBox="1"/>
          <p:nvPr/>
        </p:nvSpPr>
        <p:spPr>
          <a:xfrm>
            <a:off x="4593833" y="3495538"/>
            <a:ext cx="183439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Apoyo en Dirección Administrativa</a:t>
            </a:r>
          </a:p>
        </p:txBody>
      </p:sp>
      <p:cxnSp>
        <p:nvCxnSpPr>
          <p:cNvPr id="151" name="Conector recto 150">
            <a:extLst>
              <a:ext uri="{FF2B5EF4-FFF2-40B4-BE49-F238E27FC236}">
                <a16:creationId xmlns:a16="http://schemas.microsoft.com/office/drawing/2014/main" xmlns="" id="{4E94F173-6AC5-4695-BF15-38C29A6320D0}"/>
              </a:ext>
            </a:extLst>
          </p:cNvPr>
          <p:cNvCxnSpPr>
            <a:cxnSpLocks/>
          </p:cNvCxnSpPr>
          <p:nvPr/>
        </p:nvCxnSpPr>
        <p:spPr>
          <a:xfrm>
            <a:off x="3567226" y="3703660"/>
            <a:ext cx="113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ángulo 114">
            <a:extLst>
              <a:ext uri="{FF2B5EF4-FFF2-40B4-BE49-F238E27FC236}">
                <a16:creationId xmlns:a16="http://schemas.microsoft.com/office/drawing/2014/main" xmlns="" id="{ADBA311B-78E6-4061-8F7C-103420E2F58E}"/>
              </a:ext>
            </a:extLst>
          </p:cNvPr>
          <p:cNvSpPr/>
          <p:nvPr/>
        </p:nvSpPr>
        <p:spPr>
          <a:xfrm>
            <a:off x="4587247" y="3651573"/>
            <a:ext cx="181259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Antonio Saucedo Roque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Secretaria(o) de Jefe de Depto. (A08002-05)</a:t>
            </a:r>
          </a:p>
        </p:txBody>
      </p: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xmlns="" id="{F7BA43E2-9008-49C0-B125-EFF774F2F0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0979" y="2798308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FA2F1170-5B8E-4F04-B6BC-6CD25BB46F3F}"/>
              </a:ext>
            </a:extLst>
          </p:cNvPr>
          <p:cNvSpPr/>
          <p:nvPr/>
        </p:nvSpPr>
        <p:spPr>
          <a:xfrm>
            <a:off x="4970140" y="2764497"/>
            <a:ext cx="19858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Hayde Lugo Rivera                                                 Auxiliar de Responsable (ARC_C-E)</a:t>
            </a:r>
          </a:p>
        </p:txBody>
      </p: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9" name="Conector recto 158"/>
          <p:cNvCxnSpPr/>
          <p:nvPr/>
        </p:nvCxnSpPr>
        <p:spPr>
          <a:xfrm>
            <a:off x="3368577" y="4704590"/>
            <a:ext cx="10352" cy="288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0" name="Conector recto 129"/>
          <p:cNvCxnSpPr/>
          <p:nvPr/>
        </p:nvCxnSpPr>
        <p:spPr>
          <a:xfrm flipV="1">
            <a:off x="6659176" y="759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V="1">
            <a:off x="3205170" y="693916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Conector recto 91"/>
          <p:cNvCxnSpPr/>
          <p:nvPr/>
        </p:nvCxnSpPr>
        <p:spPr>
          <a:xfrm flipV="1">
            <a:off x="4935439" y="6254818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V="1">
            <a:off x="4935780" y="517264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6659176" y="663708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V="1">
            <a:off x="6663636" y="525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V="1">
            <a:off x="4935439" y="572303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 flipV="1">
            <a:off x="4143439" y="4850818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 flipV="1">
            <a:off x="3193665" y="599219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 flipV="1">
            <a:off x="3192815" y="5203300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423674" y="4707315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ector recto 116"/>
          <p:cNvCxnSpPr/>
          <p:nvPr/>
        </p:nvCxnSpPr>
        <p:spPr>
          <a:xfrm flipH="1">
            <a:off x="676275" y="4706818"/>
            <a:ext cx="18426" cy="12853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ector recto 59"/>
          <p:cNvCxnSpPr/>
          <p:nvPr/>
        </p:nvCxnSpPr>
        <p:spPr>
          <a:xfrm>
            <a:off x="4145804" y="4706818"/>
            <a:ext cx="0" cy="14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021526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39246" y="19396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640384" y="2496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2650189" y="30754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9329" y="4928579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3395344" y="49688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7" name="Rectangle 9"/>
          <p:cNvSpPr>
            <a:spLocks noChangeArrowheads="1"/>
          </p:cNvSpPr>
          <p:nvPr/>
        </p:nvSpPr>
        <p:spPr bwMode="auto">
          <a:xfrm>
            <a:off x="5134046" y="737310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36692" y="6147584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4865747" y="38249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3406433" y="54980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1650857" y="49392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960045" y="4939209"/>
            <a:ext cx="95731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Nombramientos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4972465" y="6254763"/>
            <a:ext cx="18668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Verónica Vázquez  Alvarado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 </a:t>
            </a:r>
          </a:p>
        </p:txBody>
      </p:sp>
      <p:cxnSp>
        <p:nvCxnSpPr>
          <p:cNvPr id="105" name="Conector recto 104"/>
          <p:cNvCxnSpPr/>
          <p:nvPr/>
        </p:nvCxnSpPr>
        <p:spPr>
          <a:xfrm>
            <a:off x="3336172" y="5200084"/>
            <a:ext cx="10352" cy="17405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2650189" y="3235608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Elizabeth Acuña Pérez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21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01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22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3423439" y="4012995"/>
            <a:ext cx="144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>
            <a:off x="5079439" y="4850818"/>
            <a:ext cx="0" cy="1404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/>
          <p:nvPr/>
        </p:nvCxnSpPr>
        <p:spPr>
          <a:xfrm>
            <a:off x="6806587" y="5252075"/>
            <a:ext cx="0" cy="234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874322" y="4012995"/>
            <a:ext cx="1665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Teresita Rodríguez Miranda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(CF33116-14)</a:t>
            </a:r>
          </a:p>
        </p:txBody>
      </p:sp>
      <p:sp>
        <p:nvSpPr>
          <p:cNvPr id="76" name="Rectángulo 75"/>
          <p:cNvSpPr/>
          <p:nvPr/>
        </p:nvSpPr>
        <p:spPr>
          <a:xfrm>
            <a:off x="1597980" y="5112595"/>
            <a:ext cx="17283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Luis Miguel Miranda Leura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77" name="Rectángulo 76"/>
          <p:cNvSpPr/>
          <p:nvPr/>
        </p:nvSpPr>
        <p:spPr>
          <a:xfrm>
            <a:off x="5124659" y="5119302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Verónica Camarena Briones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724539" y="2057359"/>
            <a:ext cx="14212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628433" y="2618720"/>
            <a:ext cx="15870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316538" y="5448802"/>
            <a:ext cx="18063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latin typeface="Literata" pitchFamily="2" charset="0"/>
                <a:cs typeface="Arial" panose="020B0604020202020204" pitchFamily="34" charset="0"/>
              </a:rPr>
              <a:t>Control de las  Comisiones de Seguridad y Salud en el trabajo y Riesgos en el trabajo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430191" y="5667570"/>
            <a:ext cx="15101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Juana María García López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397846" y="4908725"/>
            <a:ext cx="1592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 Datos ante el ISSSTE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393176" y="5138788"/>
            <a:ext cx="1590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Leticia Rodríguez Rodríguez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Nómina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42173" y="6133065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5071765" y="5375380"/>
            <a:ext cx="17348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Daniel Morín Garcín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Ingeniero  en Sistemas (CF12027-16)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039714" y="7352268"/>
            <a:ext cx="18875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Control de Asistencia y Puntualidad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4864617" y="3796472"/>
            <a:ext cx="16169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Asistente  en Recursos Humanos 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8406" y="4925380"/>
            <a:ext cx="1587600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2490" y="4884543"/>
            <a:ext cx="16118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Selección y Contratación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Personal Administrativo </a:t>
            </a:r>
          </a:p>
        </p:txBody>
      </p:sp>
      <p:sp>
        <p:nvSpPr>
          <p:cNvPr id="119" name="Rectángulo 118"/>
          <p:cNvSpPr/>
          <p:nvPr/>
        </p:nvSpPr>
        <p:spPr>
          <a:xfrm>
            <a:off x="9929" y="5166183"/>
            <a:ext cx="16550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Adriana Antonia Salazar Ortega </a:t>
            </a:r>
          </a:p>
          <a:p>
            <a:pPr algn="ctr"/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107" name="Rectángulo 106"/>
          <p:cNvSpPr/>
          <p:nvPr/>
        </p:nvSpPr>
        <p:spPr>
          <a:xfrm>
            <a:off x="2639246" y="3057503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3411676" y="6028541"/>
            <a:ext cx="15876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3373762" y="6019065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3311086" y="6202487"/>
            <a:ext cx="18007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Bertha Alicia Hernández Zúñiga 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121509" y="7527290"/>
            <a:ext cx="166217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Lidia Beatriz Pérez López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28" name="Rectángulo 127"/>
          <p:cNvSpPr/>
          <p:nvPr/>
        </p:nvSpPr>
        <p:spPr>
          <a:xfrm>
            <a:off x="5069112" y="5670918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Isabel Zacarías Domínguez 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29" name="Rectángulo 128"/>
          <p:cNvSpPr/>
          <p:nvPr/>
        </p:nvSpPr>
        <p:spPr>
          <a:xfrm>
            <a:off x="3341985" y="6483800"/>
            <a:ext cx="16623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Wendy Ximena García Gallardo 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1653837" y="5526002"/>
            <a:ext cx="1587600" cy="11448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1522856" y="5654184"/>
            <a:ext cx="20027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Victoria Zárate Rocha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133" name="Rectángulo 30"/>
          <p:cNvSpPr/>
          <p:nvPr/>
        </p:nvSpPr>
        <p:spPr>
          <a:xfrm>
            <a:off x="1651141" y="5992191"/>
            <a:ext cx="16740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Susana Vargas Chávez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1540531" y="5522979"/>
            <a:ext cx="184789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 en Nombramientos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121510" y="6637082"/>
            <a:ext cx="1662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Beatriz Eugenia Gamboa Vázquez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</a:t>
            </a:r>
            <a:endParaRPr lang="es-MX" sz="700" dirty="0"/>
          </a:p>
        </p:txBody>
      </p:sp>
      <p:cxnSp>
        <p:nvCxnSpPr>
          <p:cNvPr id="140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406" y="51642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93170" y="51392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4457" y="56938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59827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98944" y="5169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6652" y="56595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3439" y="621912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322AFF09-653B-477E-BCB2-0B68D3D6E7C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67547" y="40458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2357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1" name="259 Conector recto">
            <a:extLst>
              <a:ext uri="{FF2B5EF4-FFF2-40B4-BE49-F238E27FC236}">
                <a16:creationId xmlns:a16="http://schemas.microsoft.com/office/drawing/2014/main" xmlns="" id="{2D251193-5F09-44FE-B38B-940E5ABD996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692" y="754310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7176" y="630480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52ADB427-FED3-4BD6-801C-01BC30D0531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3752" y="69534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4" name="259 Conector recto">
            <a:extLst>
              <a:ext uri="{FF2B5EF4-FFF2-40B4-BE49-F238E27FC236}">
                <a16:creationId xmlns:a16="http://schemas.microsoft.com/office/drawing/2014/main" xmlns="" id="{14785892-CD00-4ABC-B9CE-77940DD93D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8429" y="567091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xmlns="" id="{26831599-183A-4745-8CC5-025986C0EE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7044" y="53861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septiembre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2929" y="663708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7" name="Rectángulo 126">
            <a:extLst>
              <a:ext uri="{FF2B5EF4-FFF2-40B4-BE49-F238E27FC236}">
                <a16:creationId xmlns:a16="http://schemas.microsoft.com/office/drawing/2014/main" xmlns="" id="{2F8A9CAE-A4A9-4D1B-9EEC-B69DB81F6B5F}"/>
              </a:ext>
            </a:extLst>
          </p:cNvPr>
          <p:cNvSpPr/>
          <p:nvPr/>
        </p:nvSpPr>
        <p:spPr>
          <a:xfrm>
            <a:off x="5124659" y="6926953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Arnulfo Rivera Vázquez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23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3517" y="54973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" name="CuadroTexto 6"/>
          <p:cNvSpPr txBox="1"/>
          <p:nvPr/>
        </p:nvSpPr>
        <p:spPr>
          <a:xfrm>
            <a:off x="16431" y="5531938"/>
            <a:ext cx="15641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Susana Lizbeth Ayala Escobar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)  </a:t>
            </a:r>
          </a:p>
        </p:txBody>
      </p:sp>
      <p:sp>
        <p:nvSpPr>
          <p:cNvPr id="114" name="Rectangle 9"/>
          <p:cNvSpPr>
            <a:spLocks noChangeArrowheads="1"/>
          </p:cNvSpPr>
          <p:nvPr/>
        </p:nvSpPr>
        <p:spPr bwMode="auto">
          <a:xfrm>
            <a:off x="18406" y="597946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248" name="Line 35"/>
          <p:cNvSpPr>
            <a:spLocks noChangeShapeType="1"/>
          </p:cNvSpPr>
          <p:nvPr/>
        </p:nvSpPr>
        <p:spPr bwMode="auto">
          <a:xfrm>
            <a:off x="18406" y="6146079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4" name="Rectángulo 223"/>
          <p:cNvSpPr/>
          <p:nvPr/>
        </p:nvSpPr>
        <p:spPr>
          <a:xfrm>
            <a:off x="17167" y="596272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 (o)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-18268" y="6093730"/>
            <a:ext cx="164756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José León Prieto Solís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(o)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(A08004-04)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3196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6" name="Rectángulo 30"/>
          <p:cNvSpPr/>
          <p:nvPr/>
        </p:nvSpPr>
        <p:spPr>
          <a:xfrm>
            <a:off x="1633277" y="6342836"/>
            <a:ext cx="16513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Rentería Salazar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1650857" y="67775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6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93916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9" name="Rectángulo 138"/>
          <p:cNvSpPr/>
          <p:nvPr/>
        </p:nvSpPr>
        <p:spPr>
          <a:xfrm>
            <a:off x="1649583" y="6753422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Archivo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643170" y="6958634"/>
            <a:ext cx="1591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Ma.  Ángela López Ramos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9000" y="649672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8" name="Rectangle 9"/>
          <p:cNvSpPr>
            <a:spLocks noChangeArrowheads="1"/>
          </p:cNvSpPr>
          <p:nvPr/>
        </p:nvSpPr>
        <p:spPr bwMode="auto">
          <a:xfrm>
            <a:off x="2601544" y="73680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60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1245" y="752018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61" name="Rectángulo 160"/>
          <p:cNvSpPr/>
          <p:nvPr/>
        </p:nvSpPr>
        <p:spPr>
          <a:xfrm>
            <a:off x="2601245" y="73407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 Recursos Humanos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62" name="Rectángulo 161">
            <a:extLst>
              <a:ext uri="{FF2B5EF4-FFF2-40B4-BE49-F238E27FC236}">
                <a16:creationId xmlns:a16="http://schemas.microsoft.com/office/drawing/2014/main" xmlns="" id="{995BB6CC-9F7C-4482-97D5-75FE90373CB4}"/>
              </a:ext>
            </a:extLst>
          </p:cNvPr>
          <p:cNvSpPr/>
          <p:nvPr/>
        </p:nvSpPr>
        <p:spPr>
          <a:xfrm>
            <a:off x="2662539" y="7523552"/>
            <a:ext cx="14517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Leonardo de Jesús Jasso Ortiz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</p:spTree>
    <p:extLst>
      <p:ext uri="{BB962C8B-B14F-4D97-AF65-F5344CB8AC3E}">
        <p14:creationId xmlns:p14="http://schemas.microsoft.com/office/powerpoint/2010/main" val="3008657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A902FA86-E92E-4772-9776-2F39153C23C3}"/>
              </a:ext>
            </a:extLst>
          </p:cNvPr>
          <p:cNvCxnSpPr/>
          <p:nvPr/>
        </p:nvCxnSpPr>
        <p:spPr>
          <a:xfrm>
            <a:off x="3443730" y="4612789"/>
            <a:ext cx="0" cy="9775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Conector recto 86">
            <a:extLst>
              <a:ext uri="{FF2B5EF4-FFF2-40B4-BE49-F238E27FC236}">
                <a16:creationId xmlns:a16="http://schemas.microsoft.com/office/drawing/2014/main" xmlns="" id="{9BBBB099-7B0E-4F16-9205-6BC6BE111FDE}"/>
              </a:ext>
            </a:extLst>
          </p:cNvPr>
          <p:cNvCxnSpPr>
            <a:cxnSpLocks/>
          </p:cNvCxnSpPr>
          <p:nvPr/>
        </p:nvCxnSpPr>
        <p:spPr>
          <a:xfrm flipH="1">
            <a:off x="1793488" y="4625750"/>
            <a:ext cx="6162" cy="19809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0" name="Imagen 9">
            <a:extLst>
              <a:ext uri="{FF2B5EF4-FFF2-40B4-BE49-F238E27FC236}">
                <a16:creationId xmlns:a16="http://schemas.microsoft.com/office/drawing/2014/main" xmlns="" id="{30B5BAC1-7A17-4069-829C-4CB7A3AA0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4" name="Conector recto 73"/>
          <p:cNvCxnSpPr>
            <a:cxnSpLocks/>
          </p:cNvCxnSpPr>
          <p:nvPr/>
        </p:nvCxnSpPr>
        <p:spPr>
          <a:xfrm>
            <a:off x="873603" y="5512193"/>
            <a:ext cx="0" cy="313943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Conector recto 98">
            <a:extLst>
              <a:ext uri="{FF2B5EF4-FFF2-40B4-BE49-F238E27FC236}">
                <a16:creationId xmlns:a16="http://schemas.microsoft.com/office/drawing/2014/main" xmlns="" id="{743DE2CC-E16B-474B-B94B-964265A3F7C6}"/>
              </a:ext>
            </a:extLst>
          </p:cNvPr>
          <p:cNvCxnSpPr/>
          <p:nvPr/>
        </p:nvCxnSpPr>
        <p:spPr>
          <a:xfrm>
            <a:off x="4244951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Conector recto 106"/>
          <p:cNvCxnSpPr>
            <a:cxnSpLocks/>
          </p:cNvCxnSpPr>
          <p:nvPr/>
        </p:nvCxnSpPr>
        <p:spPr>
          <a:xfrm>
            <a:off x="4293101" y="5632207"/>
            <a:ext cx="2693" cy="1381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8" name="Rectangle 9">
            <a:extLst>
              <a:ext uri="{FF2B5EF4-FFF2-40B4-BE49-F238E27FC236}">
                <a16:creationId xmlns:a16="http://schemas.microsoft.com/office/drawing/2014/main" xmlns="" id="{3342AE69-7C6F-410B-8FFE-80BF12986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2772" y="575494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84" name="Rectangle 9"/>
          <p:cNvSpPr>
            <a:spLocks noChangeArrowheads="1"/>
          </p:cNvSpPr>
          <p:nvPr/>
        </p:nvSpPr>
        <p:spPr bwMode="auto">
          <a:xfrm>
            <a:off x="3523789" y="4881018"/>
            <a:ext cx="160771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51" name="Conector recto 50"/>
          <p:cNvCxnSpPr>
            <a:cxnSpLocks/>
          </p:cNvCxnSpPr>
          <p:nvPr/>
        </p:nvCxnSpPr>
        <p:spPr>
          <a:xfrm>
            <a:off x="1810450" y="6818160"/>
            <a:ext cx="0" cy="556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865155" y="4625734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angle 76">
            <a:extLst>
              <a:ext uri="{FF2B5EF4-FFF2-40B4-BE49-F238E27FC236}">
                <a16:creationId xmlns:a16="http://schemas.microsoft.com/office/drawing/2014/main" xmlns="" id="{9AF60E6A-66A9-4FE7-860C-3418758D7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50" y="4879190"/>
            <a:ext cx="1584377" cy="669999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138277" y="57171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007125" y="718952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33" name="Conector recto 132"/>
          <p:cNvCxnSpPr/>
          <p:nvPr/>
        </p:nvCxnSpPr>
        <p:spPr>
          <a:xfrm>
            <a:off x="59456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57351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2606" cy="536364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3730" y="2141734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865155" y="461926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05501" y="332858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2" name="Line 35"/>
          <p:cNvSpPr>
            <a:spLocks noChangeShapeType="1"/>
          </p:cNvSpPr>
          <p:nvPr/>
        </p:nvSpPr>
        <p:spPr bwMode="auto">
          <a:xfrm>
            <a:off x="131947" y="5896062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399924" y="3894696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  <a:r>
              <a:rPr lang="es-MX" sz="700" b="1" dirty="0"/>
              <a:t>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533994" y="5927189"/>
            <a:ext cx="16649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700" dirty="0">
                <a:latin typeface="Literata" pitchFamily="2" charset="0"/>
              </a:rPr>
              <a:t>Orion Uriel Lopez Alamilla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191302" y="5029985"/>
            <a:ext cx="17683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María  Guadalupe Mateos Dominguez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3531523" y="5250230"/>
            <a:ext cx="170386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Adriana Cecilia Gómez García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Secretaría de Director General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3480198" y="4864861"/>
            <a:ext cx="1694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10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 base</a:t>
              </a:r>
              <a:r>
                <a:rPr lang="es-ES_tradnl" sz="800" dirty="0">
                  <a:latin typeface="Arial" panose="020B0604020202020204" pitchFamily="34" charset="0"/>
                </a:rPr>
                <a:t>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</a:t>
              </a:r>
              <a:r>
                <a:rPr lang="es-MX" sz="700" b="1" i="1" dirty="0">
                  <a:latin typeface="Literata" pitchFamily="2" charset="0"/>
                </a:rPr>
                <a:t>: 13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" name="Rectángulo 6"/>
          <p:cNvSpPr/>
          <p:nvPr/>
        </p:nvSpPr>
        <p:spPr>
          <a:xfrm>
            <a:off x="53123" y="5040714"/>
            <a:ext cx="1730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</a:t>
            </a:r>
            <a:r>
              <a:rPr lang="es-MX" sz="700" dirty="0">
                <a:latin typeface="Literata" pitchFamily="2" charset="0"/>
              </a:rPr>
              <a:t>Hugo Enrique Quintanar Monsiváis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839399" y="5044794"/>
            <a:ext cx="1602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Roberto Hernández Puente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 (CF33053-09)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741517" y="4861574"/>
            <a:ext cx="184056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08045" y="4853639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657351" y="3302734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Materiales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392319" y="4084059"/>
            <a:ext cx="1548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Adriana Niño Ávila </a:t>
            </a:r>
          </a:p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Técnico (CF33053-09)</a:t>
            </a: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657689" y="1638650"/>
            <a:ext cx="15971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667209" y="2217070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674550" y="276510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2674550" y="3521778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Ana Daniela Salinas López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25647" y="5282521"/>
            <a:ext cx="16002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Salvador Guzmán Villarreal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  <a:p>
            <a:pPr algn="ctr"/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3499532" y="5023181"/>
            <a:ext cx="16994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Ma. del Carmen Cazares  Piña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31404" y="760898"/>
            <a:ext cx="67879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:a16="http://schemas.microsoft.com/office/drawing/2014/main" xmlns="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310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9" name="259 Conector recto">
            <a:extLst>
              <a:ext uri="{FF2B5EF4-FFF2-40B4-BE49-F238E27FC236}">
                <a16:creationId xmlns:a16="http://schemas.microsoft.com/office/drawing/2014/main" xmlns="" id="{49B45560-D3B7-427F-A9AE-5E665B4D66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1" y="35535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259 Conector recto">
            <a:extLst>
              <a:ext uri="{FF2B5EF4-FFF2-40B4-BE49-F238E27FC236}">
                <a16:creationId xmlns:a16="http://schemas.microsoft.com/office/drawing/2014/main" xmlns="" id="{FC3EF558-415B-4C6F-98F6-724FFF328A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7440" y="40694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1" name="259 Conector recto">
            <a:extLst>
              <a:ext uri="{FF2B5EF4-FFF2-40B4-BE49-F238E27FC236}">
                <a16:creationId xmlns:a16="http://schemas.microsoft.com/office/drawing/2014/main" xmlns="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35391" y="5035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:a16="http://schemas.microsoft.com/office/drawing/2014/main" xmlns="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8511" y="5057617"/>
            <a:ext cx="1648226" cy="401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:a16="http://schemas.microsoft.com/office/drawing/2014/main" xmlns="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34085" y="5304311"/>
            <a:ext cx="160771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259 Conector recto">
            <a:extLst>
              <a:ext uri="{FF2B5EF4-FFF2-40B4-BE49-F238E27FC236}">
                <a16:creationId xmlns:a16="http://schemas.microsoft.com/office/drawing/2014/main" xmlns="" id="{02B01B6C-0535-4D90-B8D5-2E194BB040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62814" y="50299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:a16="http://schemas.microsoft.com/office/drawing/2014/main" xmlns="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066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:a16="http://schemas.microsoft.com/office/drawing/2014/main" xmlns="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septiembre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3524691" y="5744446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Control Patrimonial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:a16="http://schemas.microsoft.com/office/drawing/2014/main" xmlns="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085" y="65844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93" name="259 Conector recto">
            <a:extLst>
              <a:ext uri="{FF2B5EF4-FFF2-40B4-BE49-F238E27FC236}">
                <a16:creationId xmlns:a16="http://schemas.microsoft.com/office/drawing/2014/main" xmlns="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7894" y="675079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Rectángulo 72"/>
          <p:cNvSpPr/>
          <p:nvPr/>
        </p:nvSpPr>
        <p:spPr>
          <a:xfrm>
            <a:off x="1016562" y="6561077"/>
            <a:ext cx="15988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991914" y="6753021"/>
            <a:ext cx="16840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Glenda Leticia Duran Fernández 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7" name="Rectángulo 30"/>
          <p:cNvSpPr/>
          <p:nvPr/>
        </p:nvSpPr>
        <p:spPr>
          <a:xfrm>
            <a:off x="136958" y="5882569"/>
            <a:ext cx="1604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Juanita Brondo Morales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1014919" y="7365691"/>
            <a:ext cx="16099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José Sánchez Camargo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Intendente (a08004-04)</a:t>
            </a:r>
          </a:p>
        </p:txBody>
      </p:sp>
      <p:sp>
        <p:nvSpPr>
          <p:cNvPr id="101" name="Rectángulo 100"/>
          <p:cNvSpPr/>
          <p:nvPr/>
        </p:nvSpPr>
        <p:spPr>
          <a:xfrm>
            <a:off x="1005474" y="7206829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Auxiliar en Almacén</a:t>
            </a:r>
          </a:p>
        </p:txBody>
      </p:sp>
      <p:sp>
        <p:nvSpPr>
          <p:cNvPr id="95" name="Line 35"/>
          <p:cNvSpPr>
            <a:spLocks noChangeShapeType="1"/>
          </p:cNvSpPr>
          <p:nvPr/>
        </p:nvSpPr>
        <p:spPr bwMode="auto">
          <a:xfrm>
            <a:off x="1018390" y="737463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144790" y="571147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105" name="Line 35"/>
          <p:cNvSpPr>
            <a:spLocks noChangeShapeType="1"/>
          </p:cNvSpPr>
          <p:nvPr/>
        </p:nvSpPr>
        <p:spPr bwMode="auto">
          <a:xfrm>
            <a:off x="3543899" y="5911527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ángulo 71"/>
          <p:cNvSpPr/>
          <p:nvPr/>
        </p:nvSpPr>
        <p:spPr>
          <a:xfrm>
            <a:off x="144790" y="4896135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Compras </a:t>
            </a:r>
          </a:p>
        </p:txBody>
      </p:sp>
      <p:cxnSp>
        <p:nvCxnSpPr>
          <p:cNvPr id="102" name="Conector recto 101">
            <a:extLst>
              <a:ext uri="{FF2B5EF4-FFF2-40B4-BE49-F238E27FC236}">
                <a16:creationId xmlns:a16="http://schemas.microsoft.com/office/drawing/2014/main" xmlns="" id="{78C7470D-7FE6-405E-9CF0-72914ED8DF8D}"/>
              </a:ext>
            </a:extLst>
          </p:cNvPr>
          <p:cNvCxnSpPr>
            <a:cxnSpLocks/>
          </p:cNvCxnSpPr>
          <p:nvPr/>
        </p:nvCxnSpPr>
        <p:spPr>
          <a:xfrm>
            <a:off x="2705501" y="5590298"/>
            <a:ext cx="74189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Conector recto 102">
            <a:extLst>
              <a:ext uri="{FF2B5EF4-FFF2-40B4-BE49-F238E27FC236}">
                <a16:creationId xmlns:a16="http://schemas.microsoft.com/office/drawing/2014/main" xmlns="" id="{7AE34674-95DA-41AD-9021-832610B534A2}"/>
              </a:ext>
            </a:extLst>
          </p:cNvPr>
          <p:cNvCxnSpPr>
            <a:cxnSpLocks/>
          </p:cNvCxnSpPr>
          <p:nvPr/>
        </p:nvCxnSpPr>
        <p:spPr>
          <a:xfrm>
            <a:off x="2705501" y="5590298"/>
            <a:ext cx="0" cy="1922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angle 9">
            <a:extLst>
              <a:ext uri="{FF2B5EF4-FFF2-40B4-BE49-F238E27FC236}">
                <a16:creationId xmlns:a16="http://schemas.microsoft.com/office/drawing/2014/main" xmlns="" id="{5B0BD6A7-F24C-460D-9092-230AFB344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6761" y="57360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668A231F-E0F9-4B81-9271-9D91F8F42DD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46761" y="5882569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8" name="Rectángulo 107">
            <a:extLst>
              <a:ext uri="{FF2B5EF4-FFF2-40B4-BE49-F238E27FC236}">
                <a16:creationId xmlns:a16="http://schemas.microsoft.com/office/drawing/2014/main" xmlns="" id="{3228D07B-44F5-4930-868E-E42CFDEE19C6}"/>
              </a:ext>
            </a:extLst>
          </p:cNvPr>
          <p:cNvSpPr/>
          <p:nvPr/>
        </p:nvSpPr>
        <p:spPr>
          <a:xfrm>
            <a:off x="1861014" y="5701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Recursos Materiales </a:t>
            </a:r>
          </a:p>
        </p:txBody>
      </p:sp>
      <p:sp>
        <p:nvSpPr>
          <p:cNvPr id="92" name="Rectángulo 91">
            <a:extLst>
              <a:ext uri="{FF2B5EF4-FFF2-40B4-BE49-F238E27FC236}">
                <a16:creationId xmlns:a16="http://schemas.microsoft.com/office/drawing/2014/main" xmlns="" id="{026D8EC4-968C-41C5-BDD7-491331511372}"/>
              </a:ext>
            </a:extLst>
          </p:cNvPr>
          <p:cNvSpPr/>
          <p:nvPr/>
        </p:nvSpPr>
        <p:spPr>
          <a:xfrm>
            <a:off x="1846761" y="5908914"/>
            <a:ext cx="16649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Alma Janet Galicia Morales</a:t>
            </a:r>
          </a:p>
          <a:p>
            <a:pPr algn="ctr">
              <a:spcBef>
                <a:spcPct val="0"/>
              </a:spcBef>
            </a:pPr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39013" y="4138134"/>
            <a:ext cx="1800709" cy="17897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1" name="Imagen 9">
            <a:extLst>
              <a:ext uri="{FF2B5EF4-FFF2-40B4-BE49-F238E27FC236}">
                <a16:creationId xmlns:a16="http://schemas.microsoft.com/office/drawing/2014/main" xmlns="" id="{440C5F5F-FDE5-4AA3-BB85-4C9BF2FD1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" name="Rectangle 9"/>
          <p:cNvSpPr>
            <a:spLocks noChangeArrowheads="1"/>
          </p:cNvSpPr>
          <p:nvPr/>
        </p:nvSpPr>
        <p:spPr bwMode="auto">
          <a:xfrm>
            <a:off x="4252379" y="39499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0" name="Conector recto 49"/>
          <p:cNvCxnSpPr/>
          <p:nvPr/>
        </p:nvCxnSpPr>
        <p:spPr>
          <a:xfrm>
            <a:off x="5784527" y="4720420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46561" y="31703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62" name="Line 35"/>
          <p:cNvSpPr>
            <a:spLocks noChangeShapeType="1"/>
          </p:cNvSpPr>
          <p:nvPr/>
        </p:nvSpPr>
        <p:spPr bwMode="auto">
          <a:xfrm>
            <a:off x="2671112" y="5193266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53998"/>
            <a:chOff x="1268413" y="8101013"/>
            <a:chExt cx="2170112" cy="553998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09 Puesto de confianza</a:t>
              </a:r>
              <a:endParaRPr lang="es-ES_tradnl" sz="700" u="sng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10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7" name="Conector recto 46"/>
          <p:cNvCxnSpPr>
            <a:cxnSpLocks/>
            <a:endCxn id="80" idx="2"/>
          </p:cNvCxnSpPr>
          <p:nvPr/>
        </p:nvCxnSpPr>
        <p:spPr>
          <a:xfrm>
            <a:off x="1185576" y="4720420"/>
            <a:ext cx="34701" cy="283806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/>
          <p:cNvCxnSpPr>
            <a:cxnSpLocks/>
          </p:cNvCxnSpPr>
          <p:nvPr/>
        </p:nvCxnSpPr>
        <p:spPr>
          <a:xfrm>
            <a:off x="3429000" y="4720420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72089" y="3157269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2088" y="3321722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Jaime Alonso Araiza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202547" y="3930489"/>
            <a:ext cx="171824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en Informática 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095012" y="4118173"/>
            <a:ext cx="194306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Huitzalabel del Carmen Caldera Guerrero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Técnico en mantenimiento (508011-04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655287" y="4937988"/>
            <a:ext cx="16176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779400" y="4958262"/>
            <a:ext cx="189683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Mantenimiento a Equipo de Cómputo</a:t>
            </a: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664778" y="1455770"/>
            <a:ext cx="157810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664779" y="2034190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646561" y="2582222"/>
            <a:ext cx="16350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4864218" y="5169780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Raymundo Meza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2664778" y="5179619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Miguel Ángel Rivera Saldívar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Materia  (JM-XXX1)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MX" sz="700" dirty="0">
              <a:solidFill>
                <a:srgbClr val="FF0000"/>
              </a:solidFill>
              <a:latin typeface="Literata" pitchFamily="2" charset="0"/>
            </a:endParaRPr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452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37826" y="6089180"/>
            <a:ext cx="1564902" cy="9148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>
            <a:off x="446900" y="6767967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52094" y="6250428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Oscar Adrián Flores Olguín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352094" y="6496931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Hildeberto Pineda Castillo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32758" y="49704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51968" y="4958262"/>
            <a:ext cx="157685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Soporte a Recursos Humanos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360531" y="5144176"/>
            <a:ext cx="16977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Nohemí Araiza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90" name="259 Conector recto">
            <a:extLst>
              <a:ext uri="{FF2B5EF4-FFF2-40B4-BE49-F238E27FC236}">
                <a16:creationId xmlns:a16="http://schemas.microsoft.com/office/drawing/2014/main" xmlns="" id="{A99CCA84-7752-478C-8EE3-6EE9B67150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7576" y="332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5" name="259 Conector recto">
            <a:extLst>
              <a:ext uri="{FF2B5EF4-FFF2-40B4-BE49-F238E27FC236}">
                <a16:creationId xmlns:a16="http://schemas.microsoft.com/office/drawing/2014/main" xmlns="" id="{B3742443-A95C-4DB7-B116-AAD778CEF8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2088" y="51932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6" name="259 Conector recto">
            <a:extLst>
              <a:ext uri="{FF2B5EF4-FFF2-40B4-BE49-F238E27FC236}">
                <a16:creationId xmlns:a16="http://schemas.microsoft.com/office/drawing/2014/main" xmlns="" id="{62C816B8-37BA-45B6-89E4-F9BD000EA3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16463" y="517961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9" name="259 Conector recto">
            <a:extLst>
              <a:ext uri="{FF2B5EF4-FFF2-40B4-BE49-F238E27FC236}">
                <a16:creationId xmlns:a16="http://schemas.microsoft.com/office/drawing/2014/main" xmlns="" id="{B74FFA41-F32E-45DF-A4FD-023E1B17D53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1289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" name="259 Conector recto">
            <a:extLst>
              <a:ext uri="{FF2B5EF4-FFF2-40B4-BE49-F238E27FC236}">
                <a16:creationId xmlns:a16="http://schemas.microsoft.com/office/drawing/2014/main" xmlns="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654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6358" y="62397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:a16="http://schemas.microsoft.com/office/drawing/2014/main" xmlns="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septiembre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6477" y="71084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454002" y="7137378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Plataforma Escolar</a:t>
            </a:r>
          </a:p>
        </p:txBody>
      </p:sp>
      <p:sp>
        <p:nvSpPr>
          <p:cNvPr id="93" name="Rectángulo 92"/>
          <p:cNvSpPr/>
          <p:nvPr/>
        </p:nvSpPr>
        <p:spPr>
          <a:xfrm>
            <a:off x="414080" y="7289676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Orlando Bernardino Gallegos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00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6477" y="730854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9" name="Rectángulo 18"/>
          <p:cNvSpPr/>
          <p:nvPr/>
        </p:nvSpPr>
        <p:spPr>
          <a:xfrm>
            <a:off x="378787" y="6735396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Maricela Mora Pérez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(CF33053-09)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10" name="336 Conector recto">
            <a:extLst>
              <a:ext uri="{FF2B5EF4-FFF2-40B4-BE49-F238E27FC236}">
                <a16:creationId xmlns:a16="http://schemas.microsoft.com/office/drawing/2014/main" xmlns="" id="{867CBDA8-7BA1-4E26-AF3C-1D92782B0C7F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4254143" y="4124038"/>
            <a:ext cx="1558403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259 Conector recto">
            <a:extLst>
              <a:ext uri="{FF2B5EF4-FFF2-40B4-BE49-F238E27FC236}">
                <a16:creationId xmlns:a16="http://schemas.microsoft.com/office/drawing/2014/main" xmlns="" id="{6779EB77-BCD3-7AC0-F5F1-BC9107FDECC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4258" y="653390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3" name="Rectángulo 102"/>
          <p:cNvSpPr/>
          <p:nvPr/>
        </p:nvSpPr>
        <p:spPr>
          <a:xfrm>
            <a:off x="440244" y="5497413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14080" y="5658501"/>
            <a:ext cx="16952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Damián Rivera Carranza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378787" y="6085270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Soporte a Control Escolar   </a:t>
            </a:r>
          </a:p>
        </p:txBody>
      </p:sp>
    </p:spTree>
    <p:extLst>
      <p:ext uri="{BB962C8B-B14F-4D97-AF65-F5344CB8AC3E}">
        <p14:creationId xmlns:p14="http://schemas.microsoft.com/office/powerpoint/2010/main" val="853240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9">
            <a:extLst>
              <a:ext uri="{FF2B5EF4-FFF2-40B4-BE49-F238E27FC236}">
                <a16:creationId xmlns:a16="http://schemas.microsoft.com/office/drawing/2014/main" xmlns="" id="{CA00A38D-5018-48C9-B143-CC61B9F6D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30973" y="2383035"/>
            <a:ext cx="0" cy="2157215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6370" y="8244422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MX" sz="700" b="1" i="1" dirty="0">
                  <a:latin typeface="Literata" pitchFamily="2" charset="0"/>
                </a:rPr>
                <a:t>02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60952" y="37789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657352" y="3745578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660952" y="2050130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636075" y="2628550"/>
            <a:ext cx="16088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660952" y="3176582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74097" y="3926815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Beltrán Galar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56270" y="760898"/>
            <a:ext cx="67953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4707758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1361391" y="4540250"/>
            <a:ext cx="41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1361391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32450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82600" y="5505552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José Pablo Benjamín Serrano García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32449" y="5323611"/>
            <a:ext cx="15940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Diseñador y Editor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4580352" y="5305497"/>
            <a:ext cx="184601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39" name="259 Conector recto">
            <a:extLst>
              <a:ext uri="{FF2B5EF4-FFF2-40B4-BE49-F238E27FC236}">
                <a16:creationId xmlns:a16="http://schemas.microsoft.com/office/drawing/2014/main" xmlns="" id="{32AA4B00-98D6-44EE-9296-861BAD3918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94167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259 Conector recto">
            <a:extLst>
              <a:ext uri="{FF2B5EF4-FFF2-40B4-BE49-F238E27FC236}">
                <a16:creationId xmlns:a16="http://schemas.microsoft.com/office/drawing/2014/main" xmlns="" id="{491D221E-0198-40E5-B74B-A54ECAB6658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1358" y="5492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2" name="259 Conector recto">
            <a:extLst>
              <a:ext uri="{FF2B5EF4-FFF2-40B4-BE49-F238E27FC236}">
                <a16:creationId xmlns:a16="http://schemas.microsoft.com/office/drawing/2014/main" xmlns="" id="{6AFA110E-1053-42C3-A70F-D936B8A8BC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050" y="55055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3" name="Text Box 148">
            <a:extLst>
              <a:ext uri="{FF2B5EF4-FFF2-40B4-BE49-F238E27FC236}">
                <a16:creationId xmlns:a16="http://schemas.microsoft.com/office/drawing/2014/main" xmlns="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2024.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45" name="Conector recto 44"/>
          <p:cNvCxnSpPr/>
          <p:nvPr/>
        </p:nvCxnSpPr>
        <p:spPr>
          <a:xfrm>
            <a:off x="5497208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2891B598-A208-47B0-82C4-F1F23D6FE473}"/>
              </a:ext>
            </a:extLst>
          </p:cNvPr>
          <p:cNvSpPr/>
          <p:nvPr/>
        </p:nvSpPr>
        <p:spPr>
          <a:xfrm>
            <a:off x="4586816" y="5422776"/>
            <a:ext cx="189969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Ana Claudia I. Andrade de la Rosa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</p:spTree>
    <p:extLst>
      <p:ext uri="{BB962C8B-B14F-4D97-AF65-F5344CB8AC3E}">
        <p14:creationId xmlns:p14="http://schemas.microsoft.com/office/powerpoint/2010/main" val="3932990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n 9">
            <a:extLst>
              <a:ext uri="{FF2B5EF4-FFF2-40B4-BE49-F238E27FC236}">
                <a16:creationId xmlns:a16="http://schemas.microsoft.com/office/drawing/2014/main" xmlns="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0" name="Conector recto 109"/>
          <p:cNvCxnSpPr/>
          <p:nvPr/>
        </p:nvCxnSpPr>
        <p:spPr>
          <a:xfrm>
            <a:off x="1268760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Conector recto 83"/>
          <p:cNvCxnSpPr/>
          <p:nvPr/>
        </p:nvCxnSpPr>
        <p:spPr>
          <a:xfrm>
            <a:off x="6356083" y="7092280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Conector recto 112"/>
          <p:cNvCxnSpPr>
            <a:cxnSpLocks/>
          </p:cNvCxnSpPr>
          <p:nvPr/>
        </p:nvCxnSpPr>
        <p:spPr>
          <a:xfrm flipH="1">
            <a:off x="6528767" y="5005395"/>
            <a:ext cx="3494" cy="2086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826567" y="6909878"/>
            <a:ext cx="1587600" cy="504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37552" y="7247445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7" y="576013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81349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81537" y="1240868"/>
            <a:ext cx="15789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631" y="2123239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714798" y="2303969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63392" y="5239514"/>
            <a:ext cx="16547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y Colaboración en Planeación y Presupuestación</a:t>
            </a: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4396400" y="3250715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Nelly Leyva Balboa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439532" y="3087909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259 Conector recto"/>
          <p:cNvCxnSpPr>
            <a:cxnSpLocks noChangeShapeType="1"/>
          </p:cNvCxnSpPr>
          <p:nvPr/>
        </p:nvCxnSpPr>
        <p:spPr bwMode="auto">
          <a:xfrm>
            <a:off x="4475817" y="327093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1" name="157 Rectángulo"/>
          <p:cNvSpPr/>
          <p:nvPr/>
        </p:nvSpPr>
        <p:spPr>
          <a:xfrm>
            <a:off x="464911" y="5904523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62425" y="6435827"/>
            <a:ext cx="1618265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64913" y="7043436"/>
            <a:ext cx="1636575" cy="53814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476511" y="46703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8145" y="4886337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75591" y="5878775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1" y="4670313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09767" y="4907930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3559" y="6392915"/>
            <a:ext cx="1631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  en Programas de Infraestructura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4565" y="7023974"/>
            <a:ext cx="1576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de Becas en Planeación Educativa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50122" y="7184672"/>
            <a:ext cx="16883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Azael Rene Farfán Guerrero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Especializado(CF33116-14)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4797152" y="5534165"/>
            <a:ext cx="165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Elia Gámez Elías 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486787" y="729518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8" name="259 Conector recto"/>
          <p:cNvCxnSpPr>
            <a:cxnSpLocks noChangeShapeType="1"/>
          </p:cNvCxnSpPr>
          <p:nvPr/>
        </p:nvCxnSpPr>
        <p:spPr bwMode="auto">
          <a:xfrm>
            <a:off x="440668" y="666023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9" name="259 Conector recto"/>
          <p:cNvCxnSpPr>
            <a:cxnSpLocks noChangeShapeType="1"/>
          </p:cNvCxnSpPr>
          <p:nvPr/>
        </p:nvCxnSpPr>
        <p:spPr bwMode="auto">
          <a:xfrm>
            <a:off x="435589" y="6067869"/>
            <a:ext cx="1616922" cy="4177"/>
          </a:xfrm>
          <a:prstGeom prst="line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0" name="259 Conector recto"/>
          <p:cNvCxnSpPr>
            <a:cxnSpLocks noChangeShapeType="1"/>
          </p:cNvCxnSpPr>
          <p:nvPr/>
        </p:nvCxnSpPr>
        <p:spPr bwMode="auto">
          <a:xfrm>
            <a:off x="4826567" y="4944493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78217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89864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Conector recto 118"/>
          <p:cNvCxnSpPr>
            <a:cxnSpLocks/>
          </p:cNvCxnSpPr>
          <p:nvPr/>
        </p:nvCxnSpPr>
        <p:spPr>
          <a:xfrm>
            <a:off x="2205296" y="4886337"/>
            <a:ext cx="10151" cy="23611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653157" y="5328084"/>
            <a:ext cx="19725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Ingreso y Promoción docente 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93729" y="5826386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Rubén Alfonso Farfán Lucio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18816" y="555307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26567" y="582638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12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01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13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2681537" y="23099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488164" y="49079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8" name="259 Conector recto"/>
          <p:cNvCxnSpPr>
            <a:cxnSpLocks noChangeShapeType="1"/>
          </p:cNvCxnSpPr>
          <p:nvPr/>
        </p:nvCxnSpPr>
        <p:spPr bwMode="auto">
          <a:xfrm>
            <a:off x="488164" y="55103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3" name="193 Rectángulo"/>
          <p:cNvSpPr/>
          <p:nvPr/>
        </p:nvSpPr>
        <p:spPr>
          <a:xfrm>
            <a:off x="590752" y="314487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4" name="Rectángulo 93"/>
          <p:cNvSpPr/>
          <p:nvPr/>
        </p:nvSpPr>
        <p:spPr>
          <a:xfrm>
            <a:off x="582783" y="3302035"/>
            <a:ext cx="16705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Elena Pozos Torres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568439" y="3141212"/>
            <a:ext cx="16417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1" name="259 Conector recto"/>
          <p:cNvCxnSpPr>
            <a:cxnSpLocks noChangeShapeType="1"/>
          </p:cNvCxnSpPr>
          <p:nvPr/>
        </p:nvCxnSpPr>
        <p:spPr bwMode="auto">
          <a:xfrm>
            <a:off x="620864" y="331486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:a16="http://schemas.microsoft.com/office/drawing/2014/main" xmlns="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septiembre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xmlns="" id="{6E1F18B2-8F58-4DEB-97E6-63F933F05F9D}"/>
              </a:ext>
            </a:extLst>
          </p:cNvPr>
          <p:cNvCxnSpPr/>
          <p:nvPr/>
        </p:nvCxnSpPr>
        <p:spPr>
          <a:xfrm>
            <a:off x="6345324" y="6441130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:a16="http://schemas.microsoft.com/office/drawing/2014/main" xmlns="" id="{7411480C-11D9-48E8-B073-25FEDA091655}"/>
              </a:ext>
            </a:extLst>
          </p:cNvPr>
          <p:cNvSpPr/>
          <p:nvPr/>
        </p:nvSpPr>
        <p:spPr>
          <a:xfrm>
            <a:off x="4817016" y="6216321"/>
            <a:ext cx="1587600" cy="541814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9" name="Rectángulo 108">
            <a:extLst>
              <a:ext uri="{FF2B5EF4-FFF2-40B4-BE49-F238E27FC236}">
                <a16:creationId xmlns:a16="http://schemas.microsoft.com/office/drawing/2014/main" xmlns="" id="{CBBE5EE5-892F-4E8D-B322-B7788E83882A}"/>
              </a:ext>
            </a:extLst>
          </p:cNvPr>
          <p:cNvSpPr/>
          <p:nvPr/>
        </p:nvSpPr>
        <p:spPr>
          <a:xfrm>
            <a:off x="4853113" y="6497834"/>
            <a:ext cx="1564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Ma. Victoria Mota Mendoza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133" name="Rectángulo 132"/>
          <p:cNvSpPr/>
          <p:nvPr/>
        </p:nvSpPr>
        <p:spPr>
          <a:xfrm>
            <a:off x="4837989" y="6901267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(o)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4821962" y="7099176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Alejandro Martínez Hernández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Taquimecanógrafo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4" name="104 Conector recto"/>
          <p:cNvCxnSpPr/>
          <p:nvPr/>
        </p:nvCxnSpPr>
        <p:spPr bwMode="auto">
          <a:xfrm>
            <a:off x="4841412" y="7092280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410957" y="6629151"/>
            <a:ext cx="1700099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Xóchitl Hosanna Ángeles Quiñones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Técnico(CF33116-14)</a:t>
            </a:r>
          </a:p>
        </p:txBody>
      </p:sp>
      <p:sp>
        <p:nvSpPr>
          <p:cNvPr id="104" name="Rectángulo 103"/>
          <p:cNvSpPr/>
          <p:nvPr/>
        </p:nvSpPr>
        <p:spPr>
          <a:xfrm>
            <a:off x="4776134" y="6219197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 Ingreso y Promoción Docente  </a:t>
            </a:r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26567" y="6491629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xmlns="" id="{BED687D7-1A20-447B-919E-56E0AEC2B7EC}"/>
              </a:ext>
            </a:extLst>
          </p:cNvPr>
          <p:cNvSpPr txBox="1"/>
          <p:nvPr/>
        </p:nvSpPr>
        <p:spPr>
          <a:xfrm>
            <a:off x="491318" y="5480171"/>
            <a:ext cx="15898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Sandra Ayala Herrera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xmlns="" id="{7ABE1400-A34B-4E19-98B2-7E56F7549A61}"/>
              </a:ext>
            </a:extLst>
          </p:cNvPr>
          <p:cNvSpPr txBox="1"/>
          <p:nvPr/>
        </p:nvSpPr>
        <p:spPr>
          <a:xfrm>
            <a:off x="472166" y="6043143"/>
            <a:ext cx="1655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Felipa Pérez Chávez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(CF33116-14)</a:t>
            </a: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n 9">
            <a:extLst>
              <a:ext uri="{FF2B5EF4-FFF2-40B4-BE49-F238E27FC236}">
                <a16:creationId xmlns:a16="http://schemas.microsoft.com/office/drawing/2014/main" xmlns="" id="{69DE28C3-AA56-4C1E-B5C1-022632D6A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Conector recto 84"/>
          <p:cNvCxnSpPr/>
          <p:nvPr/>
        </p:nvCxnSpPr>
        <p:spPr>
          <a:xfrm>
            <a:off x="6393596" y="6424620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6377507" y="4805071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Conector recto 136"/>
          <p:cNvCxnSpPr/>
          <p:nvPr/>
        </p:nvCxnSpPr>
        <p:spPr>
          <a:xfrm>
            <a:off x="6349462" y="5777071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238522" y="560422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6198697" y="568549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12276" y="5267743"/>
            <a:ext cx="1587600" cy="741546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587599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79715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1090" y="2724284"/>
            <a:ext cx="183125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801902" y="4530942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Innovación y  Organización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803960" y="477290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8" name="259 Conector recto"/>
          <p:cNvCxnSpPr>
            <a:cxnSpLocks noChangeShapeType="1"/>
          </p:cNvCxnSpPr>
          <p:nvPr/>
        </p:nvCxnSpPr>
        <p:spPr bwMode="auto">
          <a:xfrm>
            <a:off x="4797152" y="48050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4" name="157 Rectángulo"/>
          <p:cNvSpPr/>
          <p:nvPr/>
        </p:nvSpPr>
        <p:spPr>
          <a:xfrm>
            <a:off x="487791" y="4498056"/>
            <a:ext cx="1587600" cy="530007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506405" y="566429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435579" y="4462556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4812276" y="5235772"/>
            <a:ext cx="15941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</a:t>
            </a:r>
          </a:p>
        </p:txBody>
      </p:sp>
      <p:cxnSp>
        <p:nvCxnSpPr>
          <p:cNvPr id="94" name="259 Conector recto"/>
          <p:cNvCxnSpPr>
            <a:cxnSpLocks noChangeShapeType="1"/>
          </p:cNvCxnSpPr>
          <p:nvPr/>
        </p:nvCxnSpPr>
        <p:spPr bwMode="auto">
          <a:xfrm>
            <a:off x="476760" y="470587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99161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519509" y="5832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Conector recto 39"/>
          <p:cNvCxnSpPr/>
          <p:nvPr/>
        </p:nvCxnSpPr>
        <p:spPr>
          <a:xfrm>
            <a:off x="2097697" y="482876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Conector recto 133"/>
          <p:cNvCxnSpPr>
            <a:cxnSpLocks/>
          </p:cNvCxnSpPr>
          <p:nvPr/>
        </p:nvCxnSpPr>
        <p:spPr>
          <a:xfrm>
            <a:off x="2274900" y="4828762"/>
            <a:ext cx="0" cy="178656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21953" y="54498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8" name="Conector recto 127"/>
          <p:cNvCxnSpPr>
            <a:cxnSpLocks/>
          </p:cNvCxnSpPr>
          <p:nvPr/>
        </p:nvCxnSpPr>
        <p:spPr>
          <a:xfrm flipH="1">
            <a:off x="6549691" y="4820188"/>
            <a:ext cx="4609" cy="15893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794470" y="8268071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06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08</a:t>
              </a: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6349" y="581943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52" name="Conector recto 51"/>
          <p:cNvCxnSpPr/>
          <p:nvPr/>
        </p:nvCxnSpPr>
        <p:spPr>
          <a:xfrm>
            <a:off x="2114452" y="5389726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Rectángulo 52"/>
          <p:cNvSpPr/>
          <p:nvPr/>
        </p:nvSpPr>
        <p:spPr>
          <a:xfrm>
            <a:off x="501689" y="5779491"/>
            <a:ext cx="159409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Susana Hernández Delgado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 (A08002-05)</a:t>
            </a:r>
          </a:p>
        </p:txBody>
      </p:sp>
      <p:cxnSp>
        <p:nvCxnSpPr>
          <p:cNvPr id="54" name="259 Conector recto"/>
          <p:cNvCxnSpPr>
            <a:cxnSpLocks noChangeShapeType="1"/>
          </p:cNvCxnSpPr>
          <p:nvPr/>
        </p:nvCxnSpPr>
        <p:spPr bwMode="auto">
          <a:xfrm>
            <a:off x="4807560" y="57220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719681" y="5384126"/>
            <a:ext cx="178292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Galván Grimaldo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7" name="Rectángulo 56"/>
          <p:cNvSpPr/>
          <p:nvPr/>
        </p:nvSpPr>
        <p:spPr>
          <a:xfrm>
            <a:off x="508394" y="5653383"/>
            <a:ext cx="15718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 </a:t>
            </a:r>
          </a:p>
        </p:txBody>
      </p:sp>
      <p:sp>
        <p:nvSpPr>
          <p:cNvPr id="61" name="157 Rectángulo"/>
          <p:cNvSpPr/>
          <p:nvPr/>
        </p:nvSpPr>
        <p:spPr>
          <a:xfrm>
            <a:off x="515909" y="6314815"/>
            <a:ext cx="1587600" cy="612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/>
          <p:cNvSpPr/>
          <p:nvPr/>
        </p:nvSpPr>
        <p:spPr>
          <a:xfrm>
            <a:off x="531639" y="6318098"/>
            <a:ext cx="160864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</a:p>
        </p:txBody>
      </p:sp>
      <p:cxnSp>
        <p:nvCxnSpPr>
          <p:cNvPr id="63" name="259 Conector recto"/>
          <p:cNvCxnSpPr>
            <a:cxnSpLocks noChangeShapeType="1"/>
          </p:cNvCxnSpPr>
          <p:nvPr/>
        </p:nvCxnSpPr>
        <p:spPr bwMode="auto">
          <a:xfrm>
            <a:off x="519509" y="6497618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36259" y="6681930"/>
            <a:ext cx="1584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Nancy Guerrero Castillo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:a16="http://schemas.microsoft.com/office/drawing/2014/main" xmlns="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septiembre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xmlns="" id="{F81E7D33-D5D6-4ADB-A940-E9D0A494CA80}"/>
              </a:ext>
            </a:extLst>
          </p:cNvPr>
          <p:cNvSpPr txBox="1"/>
          <p:nvPr/>
        </p:nvSpPr>
        <p:spPr>
          <a:xfrm>
            <a:off x="4801715" y="5685821"/>
            <a:ext cx="17243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Bertha Guadalupe Briones Acosta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5" name="193 Rectángulo"/>
          <p:cNvSpPr/>
          <p:nvPr/>
        </p:nvSpPr>
        <p:spPr>
          <a:xfrm>
            <a:off x="4798739" y="622600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6" name="259 Conector recto"/>
          <p:cNvCxnSpPr>
            <a:cxnSpLocks noChangeShapeType="1"/>
          </p:cNvCxnSpPr>
          <p:nvPr/>
        </p:nvCxnSpPr>
        <p:spPr bwMode="auto">
          <a:xfrm>
            <a:off x="4805760" y="64331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0" name="Rectángulo 59"/>
          <p:cNvSpPr/>
          <p:nvPr/>
        </p:nvSpPr>
        <p:spPr>
          <a:xfrm>
            <a:off x="4769952" y="6422335"/>
            <a:ext cx="17561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Alexandra Naharina Reyna Martínez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Auditor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(CF21034-12)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844201" y="6171214"/>
            <a:ext cx="1595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</a:rPr>
              <a:t>Enlace de Control Interno </a:t>
            </a:r>
          </a:p>
          <a:p>
            <a:pPr algn="ctr"/>
            <a:r>
              <a:rPr lang="es-ES" sz="700" b="1" dirty="0">
                <a:latin typeface="Literata" pitchFamily="2" charset="0"/>
              </a:rPr>
              <a:t>y Riesgos</a:t>
            </a:r>
            <a:endParaRPr lang="es-MX" sz="700" b="1" dirty="0">
              <a:latin typeface="Literata" pitchFamily="2" charset="0"/>
            </a:endParaRPr>
          </a:p>
        </p:txBody>
      </p:sp>
      <p:cxnSp>
        <p:nvCxnSpPr>
          <p:cNvPr id="78" name="Conector recto 77"/>
          <p:cNvCxnSpPr/>
          <p:nvPr/>
        </p:nvCxnSpPr>
        <p:spPr>
          <a:xfrm>
            <a:off x="2121026" y="6615322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157 Rectángulo">
            <a:extLst>
              <a:ext uri="{FF2B5EF4-FFF2-40B4-BE49-F238E27FC236}">
                <a16:creationId xmlns:a16="http://schemas.microsoft.com/office/drawing/2014/main" xmlns="" id="{A4B220B6-0EA4-434A-AF66-8848D94BF2DC}"/>
              </a:ext>
            </a:extLst>
          </p:cNvPr>
          <p:cNvSpPr/>
          <p:nvPr/>
        </p:nvSpPr>
        <p:spPr>
          <a:xfrm>
            <a:off x="491997" y="512118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72" name="259 Conector recto">
            <a:extLst>
              <a:ext uri="{FF2B5EF4-FFF2-40B4-BE49-F238E27FC236}">
                <a16:creationId xmlns:a16="http://schemas.microsoft.com/office/drawing/2014/main" xmlns="" id="{50B1B5C6-FF07-4FEB-8683-F3949AD737A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1779" y="531340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CBEF3DD9-1BB6-4789-8C39-0E545A36B031}"/>
              </a:ext>
            </a:extLst>
          </p:cNvPr>
          <p:cNvSpPr txBox="1"/>
          <p:nvPr/>
        </p:nvSpPr>
        <p:spPr>
          <a:xfrm>
            <a:off x="493700" y="5084286"/>
            <a:ext cx="1613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/>
              </a:rPr>
              <a:t>Auxiliar de Investigación y Evaluación Educativa</a:t>
            </a:r>
          </a:p>
        </p:txBody>
      </p:sp>
      <p:cxnSp>
        <p:nvCxnSpPr>
          <p:cNvPr id="75" name="Conector recto 74">
            <a:extLst>
              <a:ext uri="{FF2B5EF4-FFF2-40B4-BE49-F238E27FC236}">
                <a16:creationId xmlns:a16="http://schemas.microsoft.com/office/drawing/2014/main" xmlns="" id="{5EAB7665-C826-4F9A-9A2C-7C65394BF6BE}"/>
              </a:ext>
            </a:extLst>
          </p:cNvPr>
          <p:cNvCxnSpPr/>
          <p:nvPr/>
        </p:nvCxnSpPr>
        <p:spPr>
          <a:xfrm>
            <a:off x="2114452" y="5892983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ángulo 27"/>
          <p:cNvSpPr/>
          <p:nvPr/>
        </p:nvSpPr>
        <p:spPr>
          <a:xfrm>
            <a:off x="524382" y="6451012"/>
            <a:ext cx="1582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del Rosario Ríos Argüelles 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cxnSp>
        <p:nvCxnSpPr>
          <p:cNvPr id="66" name="259 Conector recto">
            <a:extLst>
              <a:ext uri="{FF2B5EF4-FFF2-40B4-BE49-F238E27FC236}">
                <a16:creationId xmlns:a16="http://schemas.microsoft.com/office/drawing/2014/main" xmlns="" id="{773BF13E-258F-45D4-9EEC-AC955325FC4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4382" y="6717720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9" name="Rectángulo 68">
            <a:extLst>
              <a:ext uri="{FF2B5EF4-FFF2-40B4-BE49-F238E27FC236}">
                <a16:creationId xmlns:a16="http://schemas.microsoft.com/office/drawing/2014/main" xmlns="" id="{749E6B7F-E758-48D0-98FA-B22157B280F2}"/>
              </a:ext>
            </a:extLst>
          </p:cNvPr>
          <p:cNvSpPr/>
          <p:nvPr/>
        </p:nvSpPr>
        <p:spPr>
          <a:xfrm>
            <a:off x="493700" y="5312301"/>
            <a:ext cx="15973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Francisco Ramos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1000</TotalTime>
  <Words>2547</Words>
  <Application>Microsoft Office PowerPoint</Application>
  <PresentationFormat>Carta (216 x 279 mm)</PresentationFormat>
  <Paragraphs>570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Innovación y Org</dc:creator>
  <cp:lastModifiedBy>Usuario de Windows</cp:lastModifiedBy>
  <cp:revision>104</cp:revision>
  <dcterms:created xsi:type="dcterms:W3CDTF">2023-06-02T16:53:06Z</dcterms:created>
  <dcterms:modified xsi:type="dcterms:W3CDTF">2024-10-02T16:29:58Z</dcterms:modified>
</cp:coreProperties>
</file>