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45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editar el estilo de subtítulo del patrón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C8C57-B2C7-44DA-8C04-CEE3CFBD32EA}" type="datetimeFigureOut">
              <a:rPr lang="es-MX" smtClean="0"/>
              <a:t>07/02/2025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589C6-EE74-4578-B646-092BB80BC89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334827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C8C57-B2C7-44DA-8C04-CEE3CFBD32EA}" type="datetimeFigureOut">
              <a:rPr lang="es-MX" smtClean="0"/>
              <a:t>07/02/2025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589C6-EE74-4578-B646-092BB80BC89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853271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C8C57-B2C7-44DA-8C04-CEE3CFBD32EA}" type="datetimeFigureOut">
              <a:rPr lang="es-MX" smtClean="0"/>
              <a:t>07/02/2025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589C6-EE74-4578-B646-092BB80BC89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999634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C8C57-B2C7-44DA-8C04-CEE3CFBD32EA}" type="datetimeFigureOut">
              <a:rPr lang="es-MX" smtClean="0"/>
              <a:t>07/02/2025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589C6-EE74-4578-B646-092BB80BC89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504893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C8C57-B2C7-44DA-8C04-CEE3CFBD32EA}" type="datetimeFigureOut">
              <a:rPr lang="es-MX" smtClean="0"/>
              <a:t>07/02/2025</a:t>
            </a:fld>
            <a:endParaRPr lang="es-MX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589C6-EE74-4578-B646-092BB80BC89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032225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C8C57-B2C7-44DA-8C04-CEE3CFBD32EA}" type="datetimeFigureOut">
              <a:rPr lang="es-MX" smtClean="0"/>
              <a:t>07/02/2025</a:t>
            </a:fld>
            <a:endParaRPr lang="es-MX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589C6-EE74-4578-B646-092BB80BC89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519974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C8C57-B2C7-44DA-8C04-CEE3CFBD32EA}" type="datetimeFigureOut">
              <a:rPr lang="es-MX" smtClean="0"/>
              <a:t>07/02/2025</a:t>
            </a:fld>
            <a:endParaRPr lang="es-MX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589C6-EE74-4578-B646-092BB80BC89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295478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C8C57-B2C7-44DA-8C04-CEE3CFBD32EA}" type="datetimeFigureOut">
              <a:rPr lang="es-MX" smtClean="0"/>
              <a:t>07/02/2025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589C6-EE74-4578-B646-092BB80BC89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53187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C8C57-B2C7-44DA-8C04-CEE3CFBD32EA}" type="datetimeFigureOut">
              <a:rPr lang="es-MX" smtClean="0"/>
              <a:t>07/02/2025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589C6-EE74-4578-B646-092BB80BC89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378266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C8C57-B2C7-44DA-8C04-CEE3CFBD32EA}" type="datetimeFigureOut">
              <a:rPr lang="es-MX" smtClean="0"/>
              <a:t>07/02/2025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589C6-EE74-4578-B646-092BB80BC89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506390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C8C57-B2C7-44DA-8C04-CEE3CFBD32EA}" type="datetimeFigureOut">
              <a:rPr lang="es-MX" smtClean="0"/>
              <a:t>07/02/2025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589C6-EE74-4578-B646-092BB80BC89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752799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8C8C57-B2C7-44DA-8C04-CEE3CFBD32EA}" type="datetimeFigureOut">
              <a:rPr lang="es-MX" smtClean="0"/>
              <a:t>07/02/2025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9589C6-EE74-4578-B646-092BB80BC89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780040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99890" y="38269"/>
            <a:ext cx="5740261" cy="6768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71749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Panorámica</PresentationFormat>
  <Paragraphs>0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de Office</vt:lpstr>
      <vt:lpstr>Presentación de PowerPoint</vt:lpstr>
    </vt:vector>
  </TitlesOfParts>
  <Company>HP Inc.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ADMINISTRACION</dc:creator>
  <cp:lastModifiedBy>ADMINISTRACION</cp:lastModifiedBy>
  <cp:revision>2</cp:revision>
  <dcterms:created xsi:type="dcterms:W3CDTF">2025-02-07T18:26:25Z</dcterms:created>
  <dcterms:modified xsi:type="dcterms:W3CDTF">2025-02-07T18:33:06Z</dcterms:modified>
</cp:coreProperties>
</file>