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10" d="100"/>
          <a:sy n="110" d="100"/>
        </p:scale>
        <p:origin x="1362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30 DE ABRIL 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21781" y="3244728"/>
            <a:ext cx="13192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C. BRENDA IRELIA ARRIAGA AGUILAR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JOSE LUIS GAMA BAZARTE 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de Transparencia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788024"/>
            <a:ext cx="12176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</a:t>
            </a:r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IC. DIANA AURORA CONTRERAS MARTINEZ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2395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ING. 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C. JOSE ALJANDRO GALLEGOS COLLAZO 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" name="Text Box 34">
            <a:extLst>
              <a:ext uri="{FF2B5EF4-FFF2-40B4-BE49-F238E27FC236}">
                <a16:creationId xmlns:a16="http://schemas.microsoft.com/office/drawing/2014/main" id="{5ED5A8D8-C2D5-8832-56C1-DC40B8B30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213" y="7739151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DANIEL GAMEZ MACIAS </a:t>
            </a:r>
          </a:p>
        </p:txBody>
      </p:sp>
      <p:sp>
        <p:nvSpPr>
          <p:cNvPr id="4" name="Text Box 34">
            <a:extLst>
              <a:ext uri="{FF2B5EF4-FFF2-40B4-BE49-F238E27FC236}">
                <a16:creationId xmlns:a16="http://schemas.microsoft.com/office/drawing/2014/main" id="{9A8BE7B7-94AE-1796-FFA5-27CD1FB64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464" y="775151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ING. GERARDO LOMELI LBA 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35792</TotalTime>
  <Words>169</Words>
  <Application>Microsoft Office PowerPoint</Application>
  <PresentationFormat>Presentación en pantalla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133</cp:revision>
  <cp:lastPrinted>2022-11-14T19:54:05Z</cp:lastPrinted>
  <dcterms:created xsi:type="dcterms:W3CDTF">2016-07-01T18:00:35Z</dcterms:created>
  <dcterms:modified xsi:type="dcterms:W3CDTF">2025-05-07T17:27:04Z</dcterms:modified>
</cp:coreProperties>
</file>