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71" d="100"/>
          <a:sy n="71" d="100"/>
        </p:scale>
        <p:origin x="8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F6F8C9-9835-1BC8-9A19-079D4F925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2E6702-CD2F-17C7-2200-101D315D57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D66B01-3582-09E9-48E4-B6444ED7D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DE4C-530A-41D7-8A89-3F743AA44C08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A8EDBB0-1482-F57C-3340-457A94D25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1414D-4C3D-E376-1948-1DD02CEDC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D060-B3D3-4B54-9E4C-FF393530D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7870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DE7711-D1AE-F27F-E904-AE98B605C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2CE88B-4442-A2FB-4E5E-6A2B0C763F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801BA-5E72-4F49-9C2A-E15904AFB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DE4C-530A-41D7-8A89-3F743AA44C08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AD1515-A4A5-80D6-3EB6-202706A02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9D7ACF-0161-3ECF-C4C2-AF6AED092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D060-B3D3-4B54-9E4C-FF393530D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12D82F-07EB-920C-4533-2711E91B2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88D83F7-82C8-3E62-472E-AAA0E0149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7BA9A3-DC38-7A35-E978-0170784EA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DE4C-530A-41D7-8A89-3F743AA44C08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393468-DE86-770A-668D-7A516B33D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AF0743-A197-6C8B-FA5F-9BE2F3C22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D060-B3D3-4B54-9E4C-FF393530D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0607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463014-2851-A6A8-DFF3-D564BF522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1467E8-FA7C-9EC2-1871-A27D5B73F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7936D5-EA5F-FF74-9C74-EB21A4CCFB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499C104-0A41-37D4-09C2-FBF59E00A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DE4C-530A-41D7-8A89-3F743AA44C08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8B0839-7B76-30BD-CCEA-8F8F3A62A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16BD973-94AE-B6AE-D6BA-C937055D1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D060-B3D3-4B54-9E4C-FF393530D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203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7C8163-57F6-ABA4-F59A-4100C72FE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4551488-7B09-98DC-10F3-07C560408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B3BE738-D299-0009-B001-6A6FD237CA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52CDE27-EF04-CABF-F34D-4AEE2EF18B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39CF05D-C8DF-4DC4-78B4-4ACE5F451E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A002F-082F-31E1-0D89-B006AD04B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DE4C-530A-41D7-8A89-3F743AA44C08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51898F1-C44A-BDAA-96B7-575E3A498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87962D3-9E7F-6F3F-404A-555AF16F0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D060-B3D3-4B54-9E4C-FF393530D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4438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FA3CF6-2164-7D89-FE48-9E599EC40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4AC51C-6BA2-284D-46E2-7D7F6B8E8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DE4C-530A-41D7-8A89-3F743AA44C08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F7EDC7A-85F7-EB0D-9B09-11649326C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5BAA9E-7148-51B3-253A-61F1B018A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D060-B3D3-4B54-9E4C-FF393530D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2079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4690F2C-E059-409E-B6C4-3580B2E57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DE4C-530A-41D7-8A89-3F743AA44C08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96BC923-16CB-367C-0446-5EFD4DC81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053DB45-00D9-60E1-293D-2510AA42B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D060-B3D3-4B54-9E4C-FF393530D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57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61BB38-04E1-BA12-0C0E-3EF335238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D5C4BE-A885-5722-83BD-075100A5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CF85AC-BEC0-BCE6-2DF8-3CA8202703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6159F7C-989F-14D9-8616-75F72416E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DE4C-530A-41D7-8A89-3F743AA44C08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41AC2B0-0C2E-2A16-0B55-D5FC6FB16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F7BCDA-79E6-FBBF-89C7-EEB20C824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D060-B3D3-4B54-9E4C-FF393530D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742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DDF2DC-E904-B9DC-BF56-E85453468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4F4CA1D-07D4-42DD-08C7-A487F69D69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56CA9BB-0314-1545-0615-73F7D38C15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AAA53CD-188F-F6D2-4404-6EC20513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DE4C-530A-41D7-8A89-3F743AA44C08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CBACA3C-19A3-28CD-E422-CFB1F2260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E1F114-7224-E74E-7B50-5F9D93E25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D060-B3D3-4B54-9E4C-FF393530D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7231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AB689C-FA26-FEAB-FC73-ADDD0DDE0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A7F3516-7C62-71D5-E810-C4D42D95E4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6CC8C3-63B9-7747-9824-DDBCBC92E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DE4C-530A-41D7-8A89-3F743AA44C08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B7EAAD-8F0D-DD21-8CD6-9FD5757A8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AC9BEE-BD55-3A30-7500-5258F3D1E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D060-B3D3-4B54-9E4C-FF393530D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6699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D0545B4-9398-B918-973D-0AE5C8F20C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6FF207E-FD7A-37E8-8C3A-5786F26A33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7C895C-07F9-6BC0-EA72-A4C5C04AB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DE4C-530A-41D7-8A89-3F743AA44C08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41F728-7AA3-6223-6AB5-634D64A70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7BDAE5-736F-142E-942A-F095E7D69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D060-B3D3-4B54-9E4C-FF393530D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1897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785B45F-93DD-599A-F952-384F22E43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62C2E1C-287F-101B-51FC-9988F21F5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822725-6335-61AC-5F73-F9B0AB4800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FDE4C-530A-41D7-8A89-3F743AA44C08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C39CE0-F058-D284-BC4A-4C98E1BA5A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C7B9BE-4692-8C43-11DF-119989CCC0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DD060-B3D3-4B54-9E4C-FF393530D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0893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19F3BE5-AF8E-6E09-6A9E-8D6C3200F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97" y="1765553"/>
            <a:ext cx="11507806" cy="30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0806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Elizabeth Veloz</dc:creator>
  <cp:lastModifiedBy>Elizabeth Veloz</cp:lastModifiedBy>
  <cp:revision>1</cp:revision>
  <dcterms:created xsi:type="dcterms:W3CDTF">2025-04-24T04:28:28Z</dcterms:created>
  <dcterms:modified xsi:type="dcterms:W3CDTF">2025-04-24T04:29:04Z</dcterms:modified>
</cp:coreProperties>
</file>