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62" r:id="rId3"/>
    <p:sldId id="282" r:id="rId4"/>
    <p:sldId id="281" r:id="rId5"/>
    <p:sldId id="283" r:id="rId6"/>
    <p:sldId id="279" r:id="rId7"/>
    <p:sldId id="280" r:id="rId8"/>
    <p:sldId id="256" r:id="rId9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28/04/2025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Abril 2025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Abril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CEGAIP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HRAE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IMSS - Bienestar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Abril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Abril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Evento Franco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Homenaje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Cassandra</a:t>
            </a: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Renal Cadavérica Hospital Ángeles – Hospital Ángeles Puebla.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multiorgánica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 Niño y la mujer – La bene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56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Abril 2025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Redes Sociales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4627418"/>
            <a:ext cx="6916554" cy="1347329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Facebook 1200    +  520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Instagram 214      + 2	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FF206D-84BB-6721-C723-1D8FFB31D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425" y="620451"/>
            <a:ext cx="6100627" cy="400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53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A9388C1-8533-0B68-5593-9083D18B1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43" y="1008604"/>
            <a:ext cx="12192000" cy="301160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1F3C487-68B9-6FD0-E8CF-7E27E7824CB1}"/>
              </a:ext>
            </a:extLst>
          </p:cNvPr>
          <p:cNvSpPr txBox="1"/>
          <p:nvPr/>
        </p:nvSpPr>
        <p:spPr>
          <a:xfrm>
            <a:off x="346364" y="4488873"/>
            <a:ext cx="7869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 muerte encefálica no concretadas</a:t>
            </a:r>
          </a:p>
          <a:p>
            <a:r>
              <a:rPr lang="es-MX" dirty="0"/>
              <a:t>Hospital Soledad </a:t>
            </a:r>
          </a:p>
        </p:txBody>
      </p:sp>
    </p:spTree>
    <p:extLst>
      <p:ext uri="{BB962C8B-B14F-4D97-AF65-F5344CB8AC3E}">
        <p14:creationId xmlns:p14="http://schemas.microsoft.com/office/powerpoint/2010/main" val="173271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03C106C-1A4B-80FC-C187-E43F93298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964" y="690128"/>
            <a:ext cx="8914543" cy="536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9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00FEEF9-182D-CE44-3933-74693CE7E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81" y="159252"/>
            <a:ext cx="9051536" cy="596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1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803</TotalTime>
  <Words>145</Words>
  <Application>Microsoft Office PowerPoint</Application>
  <PresentationFormat>Panorámica</PresentationFormat>
  <Paragraphs>22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Actividades Dirección Medica  CETRA.  Abril 2025    </vt:lpstr>
      <vt:lpstr>Informe Mensual Actividades Dirección Medica  CETRA.  Abril 2025    </vt:lpstr>
      <vt:lpstr>Informe Mensual Actividades Dirección Medica  CETRA.  Abril 2025  Redes Sociales    </vt:lpstr>
      <vt:lpstr>Presentación de PowerPoint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CETRA SAN LUIS POTOSI</cp:lastModifiedBy>
  <cp:revision>34</cp:revision>
  <cp:lastPrinted>2021-12-01T16:25:01Z</cp:lastPrinted>
  <dcterms:created xsi:type="dcterms:W3CDTF">2023-02-15T14:52:15Z</dcterms:created>
  <dcterms:modified xsi:type="dcterms:W3CDTF">2025-04-28T15:22:26Z</dcterms:modified>
</cp:coreProperties>
</file>