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30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el mes de marzo no se genero ningún apoyo por lo tanto no existió ninguna evaluación de entrega de apoyo en el área de </a:t>
            </a:r>
            <a:r>
              <a:rPr lang="es-MX"/>
              <a:t>fomento agropecuario.</a:t>
            </a:r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123</TotalTime>
  <Words>28</Words>
  <Application>Microsoft Office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WIN10</cp:lastModifiedBy>
  <cp:revision>6</cp:revision>
  <dcterms:created xsi:type="dcterms:W3CDTF">2025-03-19T18:10:06Z</dcterms:created>
  <dcterms:modified xsi:type="dcterms:W3CDTF">2025-04-07T17:47:00Z</dcterms:modified>
</cp:coreProperties>
</file>