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450" r:id="rId3"/>
    <p:sldId id="451" r:id="rId4"/>
  </p:sldIdLst>
  <p:sldSz cx="12192000" cy="6858000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C56"/>
    <a:srgbClr val="B52C85"/>
    <a:srgbClr val="E69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61" autoAdjust="0"/>
    <p:restoredTop sz="95455" autoAdjust="0"/>
  </p:normalViewPr>
  <p:slideViewPr>
    <p:cSldViewPr snapToGrid="0" snapToObjects="1">
      <p:cViewPr varScale="1">
        <p:scale>
          <a:sx n="91" d="100"/>
          <a:sy n="91" d="100"/>
        </p:scale>
        <p:origin x="3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Número</a:t>
            </a:r>
            <a:r>
              <a:rPr lang="es-ES" baseline="0" dirty="0" smtClean="0"/>
              <a:t> de sesiones realizadas en el mes de febrero 2025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rgbClr val="B52C85"/>
              </a:solidFill>
            </a:ln>
          </c:spPr>
          <c:dPt>
            <c:idx val="0"/>
            <c:bubble3D val="0"/>
            <c:spPr>
              <a:solidFill>
                <a:srgbClr val="E696C9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68-4B3E-A635-74E0E06157BD}"/>
              </c:ext>
            </c:extLst>
          </c:dPt>
          <c:dPt>
            <c:idx val="1"/>
            <c:bubble3D val="0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368-4B3E-A635-74E0E06157BD}"/>
              </c:ext>
            </c:extLst>
          </c:dPt>
          <c:dPt>
            <c:idx val="2"/>
            <c:bubble3D val="0"/>
            <c:spPr>
              <a:solidFill>
                <a:srgbClr val="B52C85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368-4B3E-A635-74E0E06157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68-4B3E-A635-74E0E06157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68-4B3E-A635-74E0E06157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68-4B3E-A635-74E0E06157B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TALLER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8-4B3E-A635-74E0E06157B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307309314231987E-2"/>
          <c:y val="0.10750161825770033"/>
          <c:w val="0.96991546612076629"/>
          <c:h val="0.834768808385662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761C5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24-40AE-B98B-F2B672EB4EDD}"/>
              </c:ext>
            </c:extLst>
          </c:dPt>
          <c:dPt>
            <c:idx val="2"/>
            <c:invertIfNegative val="0"/>
            <c:bubble3D val="0"/>
            <c:spPr>
              <a:solidFill>
                <a:srgbClr val="B52C85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924-40AE-B98B-F2B672EB4E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TALLER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37</c:v>
                </c:pt>
                <c:pt idx="1">
                  <c:v>128</c:v>
                </c:pt>
                <c:pt idx="2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0AE-B98B-F2B672EB4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97494672"/>
        <c:axId val="897501744"/>
      </c:barChart>
      <c:catAx>
        <c:axId val="8974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501744"/>
        <c:crosses val="autoZero"/>
        <c:auto val="1"/>
        <c:lblAlgn val="ctr"/>
        <c:lblOffset val="100"/>
        <c:noMultiLvlLbl val="0"/>
      </c:catAx>
      <c:valAx>
        <c:axId val="897501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7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0.08056</cdr:x>
      <cdr:y>0.03309</cdr:y>
    </cdr:from>
    <cdr:to>
      <cdr:x>0.62506</cdr:x>
      <cdr:y>0.17492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48146" y="193963"/>
          <a:ext cx="5056909" cy="831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rPr>
            <a:t>NÚMERO DE PERSONAS CAPACITADAS EN EL MES DE FEBRERO 2025</a:t>
          </a:r>
          <a:endParaRPr lang="en-US" sz="1800" dirty="0">
            <a:solidFill>
              <a:schemeClr val="bg2">
                <a:lumMod val="25000"/>
              </a:schemeClr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7C12-57A4-4D33-A6C4-A33096D13986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7680-B97F-4BF1-B172-42CB09D3E3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03/03/2025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568960" y="1999522"/>
            <a:ext cx="11028308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Igualdad entre hombres y mujeres</a:t>
            </a:r>
            <a:b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Febrero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Equidad y No Discriminación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738968"/>
              </p:ext>
            </p:extLst>
          </p:nvPr>
        </p:nvGraphicFramePr>
        <p:xfrm>
          <a:off x="838200" y="387350"/>
          <a:ext cx="10515600" cy="57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281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51476487"/>
              </p:ext>
            </p:extLst>
          </p:nvPr>
        </p:nvGraphicFramePr>
        <p:xfrm>
          <a:off x="872836" y="277092"/>
          <a:ext cx="9287164" cy="586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8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82223</TotalTime>
  <Words>20</Words>
  <Application>Microsoft Office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Tema de Office</vt:lpstr>
      <vt:lpstr>   Programa de Igualdad entre hombres y mujeres Febrero 2025 Dirección de Equidad y No Discriminación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msgv</dc:creator>
  <cp:lastModifiedBy>CEDH-PRESIDENCIA</cp:lastModifiedBy>
  <cp:revision>846</cp:revision>
  <cp:lastPrinted>2024-02-08T14:57:34Z</cp:lastPrinted>
  <dcterms:created xsi:type="dcterms:W3CDTF">2022-05-23T19:46:20Z</dcterms:created>
  <dcterms:modified xsi:type="dcterms:W3CDTF">2025-03-03T14:00:31Z</dcterms:modified>
</cp:coreProperties>
</file>