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5980F-E377-86A8-FA7F-F57CC651E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F7ECFA-89F7-E8F4-D69B-D9C2B8972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101F04-EB90-5E3D-FDC8-70D54409A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643F59-A515-E12D-11BA-A662D15CF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54B97C-B4C5-F7BE-7071-047AA540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79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E45D0-2F9F-111D-A905-4838EDE0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264801-1B27-56C2-CC1A-2703115B2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44818C-D145-F903-F2A9-9CAB2E41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FF102E-FFDC-285C-6F16-4D34A45B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9FDC22-AD8E-2101-9E0E-3E5356BE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12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8136E-E8EA-FEA9-0874-0C21EF4F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6F9368-0DC2-E84C-64E8-44EE71119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17F9ED-61A7-0E93-EB92-AB5BFDFB3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F3D8D0-C9AD-849E-C426-41979B0AD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23F768-4E22-5026-1198-5619BB64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637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2C69B-AE19-65AD-69FE-73E40EC5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BEA8D6-7C49-13C6-99C2-5F24B748E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B3DC1E-98C2-8C46-F491-F7F9CF5F4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6E4B0A-2AAB-02C2-8452-5FE13D10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B98C97-AF9B-DC02-8A42-C4D542D8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A4D8B3-015C-025B-108A-1930227D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862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6CC09-1104-6C44-DF3E-1DD6E291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04711-30E5-188F-DBF7-9EF34FEBA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C77CA0-EBF7-3ABB-CC5A-9969CBB5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6F2E91-BA36-15FA-1436-4993CE67A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9DB809D-8703-81B7-396A-60F2F160A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67AB68-3DAF-FD16-E08C-E15D12CC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6A2BEB-61C3-6033-3AF0-319442B2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91B8F49-11AA-BC61-EFD6-3C7B67FF2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847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5F81B-6C2D-6307-D8F8-73495F24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DC9B35-FCCD-B93F-137E-3CDA468F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DBBE16-6DD5-B7B9-89FA-552DFAF1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AB1828-5FCB-09DF-5005-ED569DDC0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87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BDF0AB-CCB6-AACB-70B8-FF9E1E0CE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C16B62-A5AF-B697-D4EC-EED0CC20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EA8C9D-49C4-D4C4-E66B-093CFDF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476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22B39-7527-6138-DE69-F154D4CFB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745CCF-C225-DA2F-7B6A-4500B284C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72631-179B-FA7A-F23A-7541B21B2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42EC36-F61D-560C-3C9C-23B73FFE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4CD263-2EFB-7702-057D-8667D8149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8702F9-AB54-546F-7F8D-EFF629D71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717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CB758-7E3D-F809-F0FF-716DDDFAD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413B5AC-A517-BFB1-E996-6A0C3A369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FF7BC4-8A4E-6AEA-8A04-863525DE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3A59E3-E62A-3BD7-66A5-425F8D75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66508B-89B2-146D-BC38-6468ADDD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D13FE3-0958-51E3-3E24-39A9500B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214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35A72-2F04-CF77-3998-BD198694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961BF9-7626-D73C-AB7C-C7B75B219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744ADB-322C-6E5D-80D6-96052413D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462057-A6CA-17E9-888A-9462214A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D394CD-17FA-6363-2A32-9890809E2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458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37D7AE-CCED-5515-F21B-3BEAE05A4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5AF79A-4969-CDE4-5435-A6E1C7483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A60D3-C482-FFB7-21C1-13E4B5D7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710318-3592-21D6-AD99-FBC60BDA8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D3EFBF-F93A-DD48-F154-651C4E08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41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873ADBA-1A0F-77BF-CAAC-E6CF3C00A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78E121-6399-BB34-3185-E7EE7A9EC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67A6D3-3CA4-030F-8629-3042035E0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959BD-6D5A-4A40-BC64-55985B7D398F}" type="datetimeFigureOut">
              <a:rPr lang="es-MX" smtClean="0"/>
              <a:t>23/04/2025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AF2533-1A53-8E2B-E62E-A84CFFFDF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A9E03A-5C84-5034-A76C-38372DC64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D1862-3A2B-4582-B534-967F689158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18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A81C661-1518-3CF6-3549-CB48EB69C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70" y="1914313"/>
            <a:ext cx="11526859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04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Veloz</dc:creator>
  <cp:lastModifiedBy>Elizabeth Veloz</cp:lastModifiedBy>
  <cp:revision>1</cp:revision>
  <dcterms:created xsi:type="dcterms:W3CDTF">2025-04-24T04:44:00Z</dcterms:created>
  <dcterms:modified xsi:type="dcterms:W3CDTF">2025-04-24T04:44:08Z</dcterms:modified>
</cp:coreProperties>
</file>