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1FB10-C350-7A46-F387-A51AABC471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5952" y="-1752599"/>
            <a:ext cx="7032956" cy="491807"/>
          </a:xfrm>
        </p:spPr>
        <p:txBody>
          <a:bodyPr>
            <a:normAutofit fontScale="90000"/>
          </a:bodyPr>
          <a:lstStyle/>
          <a:p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739CF0-D50A-595D-0045-144726B027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1" y="1892596"/>
            <a:ext cx="8488141" cy="3898604"/>
          </a:xfrm>
        </p:spPr>
        <p:txBody>
          <a:bodyPr>
            <a:normAutofit/>
          </a:bodyPr>
          <a:lstStyle/>
          <a:p>
            <a:pPr algn="just"/>
            <a:r>
              <a:rPr lang="es-ES" b="1" dirty="0"/>
              <a:t>Debido a que las investigaciones se genera a solicitud de los legisladores integrantes de los órganos de decisión, dirección y trabajo parlamentario de conformidad con lo señalado por el articulo 124 de la ley orgánica del del poder legislativo del estado y no se han efectuado solicitudes en este periodo, no se han generado investigaciones en este periodo, lo anterior a fin de cumplir con lo señalado en el Articulo 19 de la ley de transparencia y acceso a la información del estado de san Luis potosí.</a:t>
            </a:r>
            <a:endParaRPr lang="es-MX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35F7481-3765-50BB-1D67-D96E51036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4709" y="280876"/>
            <a:ext cx="1571847" cy="157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135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26</TotalTime>
  <Words>91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Malla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Inv Leg</dc:creator>
  <cp:lastModifiedBy>Antonio Inv Leg</cp:lastModifiedBy>
  <cp:revision>3</cp:revision>
  <dcterms:created xsi:type="dcterms:W3CDTF">2022-07-08T17:20:50Z</dcterms:created>
  <dcterms:modified xsi:type="dcterms:W3CDTF">2024-10-04T18:37:25Z</dcterms:modified>
</cp:coreProperties>
</file>