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3276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2F3F7-31A1-44E8-A605-E42C3E7E9B05}" type="datetimeFigureOut">
              <a:rPr lang="es-MX" smtClean="0"/>
              <a:t>05/11/2024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C6BBC-9092-4D47-A0BD-57AB8E8D17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2748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2F3F7-31A1-44E8-A605-E42C3E7E9B05}" type="datetimeFigureOut">
              <a:rPr lang="es-MX" smtClean="0"/>
              <a:t>05/11/2024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C6BBC-9092-4D47-A0BD-57AB8E8D17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3120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2F3F7-31A1-44E8-A605-E42C3E7E9B05}" type="datetimeFigureOut">
              <a:rPr lang="es-MX" smtClean="0"/>
              <a:t>05/11/2024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C6BBC-9092-4D47-A0BD-57AB8E8D17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0251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2F3F7-31A1-44E8-A605-E42C3E7E9B05}" type="datetimeFigureOut">
              <a:rPr lang="es-MX" smtClean="0"/>
              <a:t>05/11/2024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C6BBC-9092-4D47-A0BD-57AB8E8D17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9621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2F3F7-31A1-44E8-A605-E42C3E7E9B05}" type="datetimeFigureOut">
              <a:rPr lang="es-MX" smtClean="0"/>
              <a:t>05/11/2024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C6BBC-9092-4D47-A0BD-57AB8E8D17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0689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2F3F7-31A1-44E8-A605-E42C3E7E9B05}" type="datetimeFigureOut">
              <a:rPr lang="es-MX" smtClean="0"/>
              <a:t>05/11/2024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C6BBC-9092-4D47-A0BD-57AB8E8D17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2897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2F3F7-31A1-44E8-A605-E42C3E7E9B05}" type="datetimeFigureOut">
              <a:rPr lang="es-MX" smtClean="0"/>
              <a:t>05/11/2024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C6BBC-9092-4D47-A0BD-57AB8E8D17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9905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2F3F7-31A1-44E8-A605-E42C3E7E9B05}" type="datetimeFigureOut">
              <a:rPr lang="es-MX" smtClean="0"/>
              <a:t>05/11/2024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C6BBC-9092-4D47-A0BD-57AB8E8D17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2401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2F3F7-31A1-44E8-A605-E42C3E7E9B05}" type="datetimeFigureOut">
              <a:rPr lang="es-MX" smtClean="0"/>
              <a:t>05/11/2024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C6BBC-9092-4D47-A0BD-57AB8E8D17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8131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2F3F7-31A1-44E8-A605-E42C3E7E9B05}" type="datetimeFigureOut">
              <a:rPr lang="es-MX" smtClean="0"/>
              <a:t>05/11/2024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C6BBC-9092-4D47-A0BD-57AB8E8D17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4174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2F3F7-31A1-44E8-A605-E42C3E7E9B05}" type="datetimeFigureOut">
              <a:rPr lang="es-MX" smtClean="0"/>
              <a:t>05/11/2024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C6BBC-9092-4D47-A0BD-57AB8E8D17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6455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2F3F7-31A1-44E8-A605-E42C3E7E9B05}" type="datetimeFigureOut">
              <a:rPr lang="es-MX" smtClean="0"/>
              <a:t>05/11/2024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C6BBC-9092-4D47-A0BD-57AB8E8D17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9101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0422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Presentación en pantalla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L´INM</dc:creator>
  <cp:lastModifiedBy>L´INM</cp:lastModifiedBy>
  <cp:revision>1</cp:revision>
  <dcterms:created xsi:type="dcterms:W3CDTF">2024-11-05T19:29:56Z</dcterms:created>
  <dcterms:modified xsi:type="dcterms:W3CDTF">2024-11-05T19:30:45Z</dcterms:modified>
</cp:coreProperties>
</file>