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69" d="100"/>
          <a:sy n="69" d="100"/>
        </p:scale>
        <p:origin x="3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6449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5270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9014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6392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6196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9865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4846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5484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931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9833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8222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47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n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" t="-1364" r="-441" b="4837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1207698" y="1966822"/>
            <a:ext cx="99128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dirty="0" smtClean="0">
                <a:latin typeface="Optima" panose="020B7200000000000000" pitchFamily="34" charset="0"/>
              </a:rPr>
              <a:t>En relación al hipervínculo de la tabla del artículo 84 fracción LII A referente a actas del consejo consultivo, no se genera ninguna información ya que fue hasta el 23 de marzo de 2017 que se presento la convocatoria para formar el consejo consultivo, y a la fecha no existe resolución alguna; se anexa gaceta correspondiente:</a:t>
            </a:r>
          </a:p>
          <a:p>
            <a:pPr algn="just"/>
            <a:endParaRPr lang="es-MX" sz="2800" dirty="0">
              <a:latin typeface="Optima" panose="020B7200000000000000" pitchFamily="34" charset="0"/>
            </a:endParaRPr>
          </a:p>
          <a:p>
            <a:pPr algn="just"/>
            <a:r>
              <a:rPr lang="es-MX" sz="2800" dirty="0" smtClean="0">
                <a:latin typeface="Optima" panose="020B7200000000000000" pitchFamily="34" charset="0"/>
              </a:rPr>
              <a:t>https://congresosanluis.gob.mx/sites/default/files/unpload/tl/gpar/2017/03/uno_1.pdf</a:t>
            </a:r>
            <a:endParaRPr lang="es-MX" sz="2800" dirty="0">
              <a:latin typeface="Optima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1253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63</Words>
  <Application>Microsoft Office PowerPoint</Application>
  <PresentationFormat>Panorámica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Optima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x</dc:creator>
  <cp:lastModifiedBy>x</cp:lastModifiedBy>
  <cp:revision>2</cp:revision>
  <dcterms:created xsi:type="dcterms:W3CDTF">2024-10-30T15:49:34Z</dcterms:created>
  <dcterms:modified xsi:type="dcterms:W3CDTF">2024-10-30T15:53:41Z</dcterms:modified>
</cp:coreProperties>
</file>