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37" d="100"/>
          <a:sy n="37" d="100"/>
        </p:scale>
        <p:origin x="60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6449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5270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901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639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6196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9865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4846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5484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931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9833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822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D4358-2341-4794-BB2F-0067CC25499F}" type="datetimeFigureOut">
              <a:rPr lang="es-MX" smtClean="0"/>
              <a:t>30/10/2024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BAB08-A4BF-4516-97D1-163E9FE464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47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" t="-1364" r="-441" b="4837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1207698" y="1966822"/>
            <a:ext cx="99128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 smtClean="0">
                <a:latin typeface="Optima" panose="020B7200000000000000" pitchFamily="34" charset="0"/>
              </a:rPr>
              <a:t>En relación al hipervínculo de la tabla del </a:t>
            </a:r>
            <a:r>
              <a:rPr lang="es-MX" sz="2800" dirty="0" smtClean="0">
                <a:latin typeface="Optima" panose="020B7200000000000000" pitchFamily="34" charset="0"/>
              </a:rPr>
              <a:t>artículo 86 XVII, referente a información relativa a los informes y cuentas publicas que por disposición  legal deben entregar los sujetos obligados al poder legislativo, No huno procedimientos de evaluación, dictamen y aprobación de informes y cuentas publicas por el Pleno del Congreso del Estado durante este mes</a:t>
            </a:r>
          </a:p>
        </p:txBody>
      </p:sp>
    </p:spTree>
    <p:extLst>
      <p:ext uri="{BB962C8B-B14F-4D97-AF65-F5344CB8AC3E}">
        <p14:creationId xmlns:p14="http://schemas.microsoft.com/office/powerpoint/2010/main" val="27931253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59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Optima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x</dc:creator>
  <cp:lastModifiedBy>x</cp:lastModifiedBy>
  <cp:revision>4</cp:revision>
  <dcterms:created xsi:type="dcterms:W3CDTF">2024-10-30T15:49:34Z</dcterms:created>
  <dcterms:modified xsi:type="dcterms:W3CDTF">2024-10-30T17:13:03Z</dcterms:modified>
</cp:coreProperties>
</file>