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1344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420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0898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0281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6844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120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7652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039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551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07606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897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76643-88DC-4BA2-9711-12B2B5A530A4}" type="datetimeFigureOut">
              <a:rPr lang="es-MX" smtClean="0"/>
              <a:t>28/03/2025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3B356-6718-41FF-A92B-272338CF6B9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7867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00" y="2569164"/>
            <a:ext cx="1753208" cy="1488014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" t="2975" r="66788" b="88088"/>
          <a:stretch/>
        </p:blipFill>
        <p:spPr>
          <a:xfrm>
            <a:off x="6280554" y="2569165"/>
            <a:ext cx="2689089" cy="120384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53880" y="2487518"/>
            <a:ext cx="4126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DE CONFORMIDAD AL ARTICULO °3 DE LA LEY ORGÁNICA DE ESTE SUJETO OBLIGADO, EN </a:t>
            </a:r>
            <a:r>
              <a:rPr lang="es-MX" sz="1600" dirty="0"/>
              <a:t>EL PERIODO QUE SE INFORMA NO SE GENERO </a:t>
            </a:r>
            <a:r>
              <a:rPr lang="es-MX" sz="1600" dirty="0" smtClean="0"/>
              <a:t>INFORMACIÓN, </a:t>
            </a:r>
            <a:r>
              <a:rPr lang="es-MX" sz="1600" dirty="0"/>
              <a:t>DEBIDO </a:t>
            </a:r>
            <a:r>
              <a:rPr lang="es-MX" sz="1600" dirty="0" smtClean="0"/>
              <a:t>A LA TRANSICIÓN POR </a:t>
            </a:r>
            <a:r>
              <a:rPr lang="es-MX" sz="1600" dirty="0"/>
              <a:t>CAMBIO DE </a:t>
            </a:r>
            <a:r>
              <a:rPr lang="es-MX" sz="1600" dirty="0" smtClean="0"/>
              <a:t>LEGISLATURAS, LA SALIDA DE LA LXIII Y LA ENTRADA DE LA LXIV.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2048823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47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Ñepecks</dc:creator>
  <cp:lastModifiedBy>Ñepecks</cp:lastModifiedBy>
  <cp:revision>3</cp:revision>
  <dcterms:created xsi:type="dcterms:W3CDTF">2025-03-28T15:48:32Z</dcterms:created>
  <dcterms:modified xsi:type="dcterms:W3CDTF">2025-03-28T16:05:50Z</dcterms:modified>
</cp:coreProperties>
</file>