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7740650" cy="100806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72" d="100"/>
          <a:sy n="72" d="100"/>
        </p:scale>
        <p:origin x="30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0549" y="1649770"/>
            <a:ext cx="6579553" cy="3509551"/>
          </a:xfrm>
        </p:spPr>
        <p:txBody>
          <a:bodyPr anchor="b"/>
          <a:lstStyle>
            <a:lvl1pPr algn="ctr">
              <a:defRPr sz="507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7581" y="5294662"/>
            <a:ext cx="5805488" cy="2433817"/>
          </a:xfrm>
        </p:spPr>
        <p:txBody>
          <a:bodyPr/>
          <a:lstStyle>
            <a:lvl1pPr marL="0" indent="0" algn="ctr">
              <a:buNone/>
              <a:defRPr sz="2032"/>
            </a:lvl1pPr>
            <a:lvl2pPr marL="387020" indent="0" algn="ctr">
              <a:buNone/>
              <a:defRPr sz="1693"/>
            </a:lvl2pPr>
            <a:lvl3pPr marL="774040" indent="0" algn="ctr">
              <a:buNone/>
              <a:defRPr sz="1524"/>
            </a:lvl3pPr>
            <a:lvl4pPr marL="1161059" indent="0" algn="ctr">
              <a:buNone/>
              <a:defRPr sz="1354"/>
            </a:lvl4pPr>
            <a:lvl5pPr marL="1548079" indent="0" algn="ctr">
              <a:buNone/>
              <a:defRPr sz="1354"/>
            </a:lvl5pPr>
            <a:lvl6pPr marL="1935099" indent="0" algn="ctr">
              <a:buNone/>
              <a:defRPr sz="1354"/>
            </a:lvl6pPr>
            <a:lvl7pPr marL="2322119" indent="0" algn="ctr">
              <a:buNone/>
              <a:defRPr sz="1354"/>
            </a:lvl7pPr>
            <a:lvl8pPr marL="2709139" indent="0" algn="ctr">
              <a:buNone/>
              <a:defRPr sz="1354"/>
            </a:lvl8pPr>
            <a:lvl9pPr marL="3096158" indent="0" algn="ctr">
              <a:buNone/>
              <a:defRPr sz="1354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0066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2814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138" y="2513159"/>
            <a:ext cx="6676311" cy="4193259"/>
          </a:xfrm>
        </p:spPr>
        <p:txBody>
          <a:bodyPr anchor="b"/>
          <a:lstStyle>
            <a:lvl1pPr>
              <a:defRPr sz="507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8138" y="6746088"/>
            <a:ext cx="6676311" cy="2205136"/>
          </a:xfrm>
        </p:spPr>
        <p:txBody>
          <a:bodyPr/>
          <a:lstStyle>
            <a:lvl1pPr marL="0" indent="0">
              <a:buNone/>
              <a:defRPr sz="2032">
                <a:solidFill>
                  <a:schemeClr val="tx1"/>
                </a:solidFill>
              </a:defRPr>
            </a:lvl1pPr>
            <a:lvl2pPr marL="387020" indent="0">
              <a:buNone/>
              <a:defRPr sz="1693">
                <a:solidFill>
                  <a:schemeClr val="tx1">
                    <a:tint val="75000"/>
                  </a:schemeClr>
                </a:solidFill>
              </a:defRPr>
            </a:lvl2pPr>
            <a:lvl3pPr marL="774040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3pPr>
            <a:lvl4pPr marL="116105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4pPr>
            <a:lvl5pPr marL="154807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5pPr>
            <a:lvl6pPr marL="193509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6pPr>
            <a:lvl7pPr marL="232211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7pPr>
            <a:lvl8pPr marL="270913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8pPr>
            <a:lvl9pPr marL="3096158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85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2170" y="2683500"/>
            <a:ext cx="3289776" cy="639606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18704" y="2683500"/>
            <a:ext cx="3289776" cy="639606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8415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536702"/>
            <a:ext cx="6676311" cy="1948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179" y="2471154"/>
            <a:ext cx="3274657" cy="1211074"/>
          </a:xfrm>
        </p:spPr>
        <p:txBody>
          <a:bodyPr anchor="b"/>
          <a:lstStyle>
            <a:lvl1pPr marL="0" indent="0">
              <a:buNone/>
              <a:defRPr sz="2032" b="1"/>
            </a:lvl1pPr>
            <a:lvl2pPr marL="387020" indent="0">
              <a:buNone/>
              <a:defRPr sz="1693" b="1"/>
            </a:lvl2pPr>
            <a:lvl3pPr marL="774040" indent="0">
              <a:buNone/>
              <a:defRPr sz="1524" b="1"/>
            </a:lvl3pPr>
            <a:lvl4pPr marL="1161059" indent="0">
              <a:buNone/>
              <a:defRPr sz="1354" b="1"/>
            </a:lvl4pPr>
            <a:lvl5pPr marL="1548079" indent="0">
              <a:buNone/>
              <a:defRPr sz="1354" b="1"/>
            </a:lvl5pPr>
            <a:lvl6pPr marL="1935099" indent="0">
              <a:buNone/>
              <a:defRPr sz="1354" b="1"/>
            </a:lvl6pPr>
            <a:lvl7pPr marL="2322119" indent="0">
              <a:buNone/>
              <a:defRPr sz="1354" b="1"/>
            </a:lvl7pPr>
            <a:lvl8pPr marL="2709139" indent="0">
              <a:buNone/>
              <a:defRPr sz="1354" b="1"/>
            </a:lvl8pPr>
            <a:lvl9pPr marL="3096158" indent="0">
              <a:buNone/>
              <a:defRPr sz="1354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179" y="3682228"/>
            <a:ext cx="3274657" cy="541600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18705" y="2471154"/>
            <a:ext cx="3290784" cy="1211074"/>
          </a:xfrm>
        </p:spPr>
        <p:txBody>
          <a:bodyPr anchor="b"/>
          <a:lstStyle>
            <a:lvl1pPr marL="0" indent="0">
              <a:buNone/>
              <a:defRPr sz="2032" b="1"/>
            </a:lvl1pPr>
            <a:lvl2pPr marL="387020" indent="0">
              <a:buNone/>
              <a:defRPr sz="1693" b="1"/>
            </a:lvl2pPr>
            <a:lvl3pPr marL="774040" indent="0">
              <a:buNone/>
              <a:defRPr sz="1524" b="1"/>
            </a:lvl3pPr>
            <a:lvl4pPr marL="1161059" indent="0">
              <a:buNone/>
              <a:defRPr sz="1354" b="1"/>
            </a:lvl4pPr>
            <a:lvl5pPr marL="1548079" indent="0">
              <a:buNone/>
              <a:defRPr sz="1354" b="1"/>
            </a:lvl5pPr>
            <a:lvl6pPr marL="1935099" indent="0">
              <a:buNone/>
              <a:defRPr sz="1354" b="1"/>
            </a:lvl6pPr>
            <a:lvl7pPr marL="2322119" indent="0">
              <a:buNone/>
              <a:defRPr sz="1354" b="1"/>
            </a:lvl7pPr>
            <a:lvl8pPr marL="2709139" indent="0">
              <a:buNone/>
              <a:defRPr sz="1354" b="1"/>
            </a:lvl8pPr>
            <a:lvl9pPr marL="3096158" indent="0">
              <a:buNone/>
              <a:defRPr sz="1354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18705" y="3682228"/>
            <a:ext cx="3290784" cy="541600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180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6837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6076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672042"/>
            <a:ext cx="2496561" cy="2352146"/>
          </a:xfrm>
        </p:spPr>
        <p:txBody>
          <a:bodyPr anchor="b"/>
          <a:lstStyle>
            <a:lvl1pPr>
              <a:defRPr sz="270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0784" y="1451426"/>
            <a:ext cx="3918704" cy="7163777"/>
          </a:xfrm>
        </p:spPr>
        <p:txBody>
          <a:bodyPr/>
          <a:lstStyle>
            <a:lvl1pPr>
              <a:defRPr sz="2709"/>
            </a:lvl1pPr>
            <a:lvl2pPr>
              <a:defRPr sz="2370"/>
            </a:lvl2pPr>
            <a:lvl3pPr>
              <a:defRPr sz="2032"/>
            </a:lvl3pPr>
            <a:lvl4pPr>
              <a:defRPr sz="1693"/>
            </a:lvl4pPr>
            <a:lvl5pPr>
              <a:defRPr sz="1693"/>
            </a:lvl5pPr>
            <a:lvl6pPr>
              <a:defRPr sz="1693"/>
            </a:lvl6pPr>
            <a:lvl7pPr>
              <a:defRPr sz="1693"/>
            </a:lvl7pPr>
            <a:lvl8pPr>
              <a:defRPr sz="1693"/>
            </a:lvl8pPr>
            <a:lvl9pPr>
              <a:defRPr sz="1693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178" y="3024188"/>
            <a:ext cx="2496561" cy="5602681"/>
          </a:xfrm>
        </p:spPr>
        <p:txBody>
          <a:bodyPr/>
          <a:lstStyle>
            <a:lvl1pPr marL="0" indent="0">
              <a:buNone/>
              <a:defRPr sz="1354"/>
            </a:lvl1pPr>
            <a:lvl2pPr marL="387020" indent="0">
              <a:buNone/>
              <a:defRPr sz="1185"/>
            </a:lvl2pPr>
            <a:lvl3pPr marL="774040" indent="0">
              <a:buNone/>
              <a:defRPr sz="1016"/>
            </a:lvl3pPr>
            <a:lvl4pPr marL="1161059" indent="0">
              <a:buNone/>
              <a:defRPr sz="847"/>
            </a:lvl4pPr>
            <a:lvl5pPr marL="1548079" indent="0">
              <a:buNone/>
              <a:defRPr sz="847"/>
            </a:lvl5pPr>
            <a:lvl6pPr marL="1935099" indent="0">
              <a:buNone/>
              <a:defRPr sz="847"/>
            </a:lvl6pPr>
            <a:lvl7pPr marL="2322119" indent="0">
              <a:buNone/>
              <a:defRPr sz="847"/>
            </a:lvl7pPr>
            <a:lvl8pPr marL="2709139" indent="0">
              <a:buNone/>
              <a:defRPr sz="847"/>
            </a:lvl8pPr>
            <a:lvl9pPr marL="3096158" indent="0">
              <a:buNone/>
              <a:defRPr sz="84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0260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672042"/>
            <a:ext cx="2496561" cy="2352146"/>
          </a:xfrm>
        </p:spPr>
        <p:txBody>
          <a:bodyPr anchor="b"/>
          <a:lstStyle>
            <a:lvl1pPr>
              <a:defRPr sz="270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90784" y="1451426"/>
            <a:ext cx="3918704" cy="7163777"/>
          </a:xfrm>
        </p:spPr>
        <p:txBody>
          <a:bodyPr anchor="t"/>
          <a:lstStyle>
            <a:lvl1pPr marL="0" indent="0">
              <a:buNone/>
              <a:defRPr sz="2709"/>
            </a:lvl1pPr>
            <a:lvl2pPr marL="387020" indent="0">
              <a:buNone/>
              <a:defRPr sz="2370"/>
            </a:lvl2pPr>
            <a:lvl3pPr marL="774040" indent="0">
              <a:buNone/>
              <a:defRPr sz="2032"/>
            </a:lvl3pPr>
            <a:lvl4pPr marL="1161059" indent="0">
              <a:buNone/>
              <a:defRPr sz="1693"/>
            </a:lvl4pPr>
            <a:lvl5pPr marL="1548079" indent="0">
              <a:buNone/>
              <a:defRPr sz="1693"/>
            </a:lvl5pPr>
            <a:lvl6pPr marL="1935099" indent="0">
              <a:buNone/>
              <a:defRPr sz="1693"/>
            </a:lvl6pPr>
            <a:lvl7pPr marL="2322119" indent="0">
              <a:buNone/>
              <a:defRPr sz="1693"/>
            </a:lvl7pPr>
            <a:lvl8pPr marL="2709139" indent="0">
              <a:buNone/>
              <a:defRPr sz="1693"/>
            </a:lvl8pPr>
            <a:lvl9pPr marL="3096158" indent="0">
              <a:buNone/>
              <a:defRPr sz="1693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178" y="3024188"/>
            <a:ext cx="2496561" cy="5602681"/>
          </a:xfrm>
        </p:spPr>
        <p:txBody>
          <a:bodyPr/>
          <a:lstStyle>
            <a:lvl1pPr marL="0" indent="0">
              <a:buNone/>
              <a:defRPr sz="1354"/>
            </a:lvl1pPr>
            <a:lvl2pPr marL="387020" indent="0">
              <a:buNone/>
              <a:defRPr sz="1185"/>
            </a:lvl2pPr>
            <a:lvl3pPr marL="774040" indent="0">
              <a:buNone/>
              <a:defRPr sz="1016"/>
            </a:lvl3pPr>
            <a:lvl4pPr marL="1161059" indent="0">
              <a:buNone/>
              <a:defRPr sz="847"/>
            </a:lvl4pPr>
            <a:lvl5pPr marL="1548079" indent="0">
              <a:buNone/>
              <a:defRPr sz="847"/>
            </a:lvl5pPr>
            <a:lvl6pPr marL="1935099" indent="0">
              <a:buNone/>
              <a:defRPr sz="847"/>
            </a:lvl6pPr>
            <a:lvl7pPr marL="2322119" indent="0">
              <a:buNone/>
              <a:defRPr sz="847"/>
            </a:lvl7pPr>
            <a:lvl8pPr marL="2709139" indent="0">
              <a:buNone/>
              <a:defRPr sz="847"/>
            </a:lvl8pPr>
            <a:lvl9pPr marL="3096158" indent="0">
              <a:buNone/>
              <a:defRPr sz="84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1060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585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39403" y="536700"/>
            <a:ext cx="1669078" cy="8542864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2170" y="536700"/>
            <a:ext cx="4910475" cy="8542864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4655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2170" y="536702"/>
            <a:ext cx="6676311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2170" y="2683500"/>
            <a:ext cx="6676311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2170" y="9343248"/>
            <a:ext cx="1741646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64091" y="9343248"/>
            <a:ext cx="261246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66834" y="9343248"/>
            <a:ext cx="1741646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539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4040" rtl="0" eaLnBrk="1" latinLnBrk="0" hangingPunct="1">
        <a:lnSpc>
          <a:spcPct val="90000"/>
        </a:lnSpc>
        <a:spcBef>
          <a:spcPct val="0"/>
        </a:spcBef>
        <a:buNone/>
        <a:defRPr sz="37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3510" indent="-193510" algn="l" defTabSz="774040" rtl="0" eaLnBrk="1" latinLnBrk="0" hangingPunct="1">
        <a:lnSpc>
          <a:spcPct val="90000"/>
        </a:lnSpc>
        <a:spcBef>
          <a:spcPts val="847"/>
        </a:spcBef>
        <a:buFont typeface="Arial" panose="020B0604020202020204" pitchFamily="34" charset="0"/>
        <a:buChar char="•"/>
        <a:defRPr sz="2370" kern="1200">
          <a:solidFill>
            <a:schemeClr val="tx1"/>
          </a:solidFill>
          <a:latin typeface="+mn-lt"/>
          <a:ea typeface="+mn-ea"/>
          <a:cs typeface="+mn-cs"/>
        </a:defRPr>
      </a:lvl1pPr>
      <a:lvl2pPr marL="580530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2032" kern="1200">
          <a:solidFill>
            <a:schemeClr val="tx1"/>
          </a:solidFill>
          <a:latin typeface="+mn-lt"/>
          <a:ea typeface="+mn-ea"/>
          <a:cs typeface="+mn-cs"/>
        </a:defRPr>
      </a:lvl2pPr>
      <a:lvl3pPr marL="967550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693" kern="1200">
          <a:solidFill>
            <a:schemeClr val="tx1"/>
          </a:solidFill>
          <a:latin typeface="+mn-lt"/>
          <a:ea typeface="+mn-ea"/>
          <a:cs typeface="+mn-cs"/>
        </a:defRPr>
      </a:lvl3pPr>
      <a:lvl4pPr marL="135456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4pPr>
      <a:lvl5pPr marL="174158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5pPr>
      <a:lvl6pPr marL="212860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6pPr>
      <a:lvl7pPr marL="251562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7pPr>
      <a:lvl8pPr marL="290264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8pPr>
      <a:lvl9pPr marL="3289668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1pPr>
      <a:lvl2pPr marL="38702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2pPr>
      <a:lvl3pPr marL="77404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3pPr>
      <a:lvl4pPr marL="116105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4pPr>
      <a:lvl5pPr marL="154807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5pPr>
      <a:lvl6pPr marL="193509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6pPr>
      <a:lvl7pPr marL="232211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7pPr>
      <a:lvl8pPr marL="270913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8pPr>
      <a:lvl9pPr marL="3096158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DDE85F5-5278-92AE-1CDC-D76125E80F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31656"/>
            <a:ext cx="7740650" cy="1001731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D95E522-64E0-71FC-B367-93D0320201BF}"/>
              </a:ext>
            </a:extLst>
          </p:cNvPr>
          <p:cNvSpPr txBox="1"/>
          <p:nvPr/>
        </p:nvSpPr>
        <p:spPr>
          <a:xfrm>
            <a:off x="832757" y="2775858"/>
            <a:ext cx="59599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En el mes </a:t>
            </a:r>
            <a:r>
              <a:rPr lang="es-MX"/>
              <a:t>de enero </a:t>
            </a:r>
            <a:r>
              <a:rPr lang="es-MX" dirty="0"/>
              <a:t>no se realizo ningún tipo de evaluación en entrega de apoyos por lo tanto no se genero en el área de fomento agropecuario.</a:t>
            </a:r>
          </a:p>
          <a:p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478930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332</TotalTime>
  <Words>29</Words>
  <Application>Microsoft Office PowerPoint</Application>
  <PresentationFormat>Personalizado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verònica ramos</dc:creator>
  <cp:lastModifiedBy>WIN10</cp:lastModifiedBy>
  <cp:revision>9</cp:revision>
  <dcterms:created xsi:type="dcterms:W3CDTF">2025-03-19T18:10:06Z</dcterms:created>
  <dcterms:modified xsi:type="dcterms:W3CDTF">2025-04-07T21:16:02Z</dcterms:modified>
</cp:coreProperties>
</file>