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03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37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683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61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17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5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18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71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7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58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EC266-0F97-43DD-9FC1-D8BBF3FAFA1F}" type="datetimeFigureOut">
              <a:rPr lang="es-ES" smtClean="0"/>
              <a:t>09/04/2025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DBAE5-D829-4494-A3D9-89504D1315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17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54B6C87-B9DF-472D-BB50-74F8C2379B6E}"/>
              </a:ext>
            </a:extLst>
          </p:cNvPr>
          <p:cNvSpPr txBox="1"/>
          <p:nvPr/>
        </p:nvSpPr>
        <p:spPr>
          <a:xfrm>
            <a:off x="2248250" y="1711355"/>
            <a:ext cx="4790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VALERIA YASDED CARRIZALES PUENTE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71FC230-40ED-4CF1-AE95-54B528E61430}"/>
              </a:ext>
            </a:extLst>
          </p:cNvPr>
          <p:cNvSpPr txBox="1"/>
          <p:nvPr/>
        </p:nvSpPr>
        <p:spPr>
          <a:xfrm>
            <a:off x="947957" y="3429000"/>
            <a:ext cx="362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LICENCIATURA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0AC9F0-7AE1-40EC-B79D-1FD13AD1DF5A}"/>
              </a:ext>
            </a:extLst>
          </p:cNvPr>
          <p:cNvSpPr txBox="1"/>
          <p:nvPr/>
        </p:nvSpPr>
        <p:spPr>
          <a:xfrm>
            <a:off x="4749568" y="3413621"/>
            <a:ext cx="362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LICENCIATURA EN ODONTOLOGÍA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351F72-3B99-463F-80C4-6F2C94DBC9F3}"/>
              </a:ext>
            </a:extLst>
          </p:cNvPr>
          <p:cNvSpPr txBox="1"/>
          <p:nvPr/>
        </p:nvSpPr>
        <p:spPr>
          <a:xfrm>
            <a:off x="2248250" y="2080687"/>
            <a:ext cx="4790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SUBDIRECTORA OPERATIVA</a:t>
            </a:r>
          </a:p>
        </p:txBody>
      </p:sp>
    </p:spTree>
    <p:extLst>
      <p:ext uri="{BB962C8B-B14F-4D97-AF65-F5344CB8AC3E}">
        <p14:creationId xmlns:p14="http://schemas.microsoft.com/office/powerpoint/2010/main" val="6772366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10</Words>
  <Application>Microsoft Office PowerPoint</Application>
  <PresentationFormat>Carta (216 x 279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 Humanos</dc:creator>
  <cp:lastModifiedBy>DELL</cp:lastModifiedBy>
  <cp:revision>2</cp:revision>
  <dcterms:created xsi:type="dcterms:W3CDTF">2025-02-12T08:31:30Z</dcterms:created>
  <dcterms:modified xsi:type="dcterms:W3CDTF">2025-04-09T20:15:04Z</dcterms:modified>
</cp:coreProperties>
</file>