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93" autoAdjust="0"/>
    <p:restoredTop sz="94660"/>
  </p:normalViewPr>
  <p:slideViewPr>
    <p:cSldViewPr snapToGrid="0">
      <p:cViewPr>
        <p:scale>
          <a:sx n="160" d="100"/>
          <a:sy n="160" d="100"/>
        </p:scale>
        <p:origin x="282" y="-5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03/04/2025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90 Conector recto">
            <a:extLst>
              <a:ext uri="{FF2B5EF4-FFF2-40B4-BE49-F238E27FC236}">
                <a16:creationId xmlns="" xmlns:a16="http://schemas.microsoft.com/office/drawing/2014/main" id="{4750D81B-F8A8-4F73-D387-97ABFFAE16C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383560" y="4411275"/>
            <a:ext cx="245772" cy="21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92 Conector recto">
            <a:extLst>
              <a:ext uri="{FF2B5EF4-FFF2-40B4-BE49-F238E27FC236}">
                <a16:creationId xmlns="" xmlns:a16="http://schemas.microsoft.com/office/drawing/2014/main" id="{02310EBE-ABDD-3D0D-966F-1C4463ACB8A6}"/>
              </a:ext>
            </a:extLst>
          </p:cNvPr>
          <p:cNvCxnSpPr/>
          <p:nvPr/>
        </p:nvCxnSpPr>
        <p:spPr>
          <a:xfrm>
            <a:off x="4022314" y="358614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="" xmlns:a16="http://schemas.microsoft.com/office/drawing/2014/main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="" xmlns:a16="http://schemas.microsoft.com/office/drawing/2014/main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="" xmlns:a16="http://schemas.microsoft.com/office/drawing/2014/main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=""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6808" y="577173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3388" y="7045605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861594" y="4359243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marzo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5226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5354" y="2579300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5354" y="276704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=""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="" xmlns:a16="http://schemas.microsoft.com/office/drawing/2014/main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="" xmlns:a16="http://schemas.microsoft.com/office/drawing/2014/main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=""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593112" y="2349496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="" xmlns:a16="http://schemas.microsoft.com/office/drawing/2014/main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ectángulo 151">
            <a:extLst>
              <a:ext uri="{FF2B5EF4-FFF2-40B4-BE49-F238E27FC236}">
                <a16:creationId xmlns="" xmlns:a16="http://schemas.microsoft.com/office/drawing/2014/main" id="{BEA86EDA-A527-4965-8B78-F8CB94449643}"/>
              </a:ext>
            </a:extLst>
          </p:cNvPr>
          <p:cNvSpPr/>
          <p:nvPr/>
        </p:nvSpPr>
        <p:spPr>
          <a:xfrm>
            <a:off x="2610925" y="3999362"/>
            <a:ext cx="1717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Juan Manuel Hernández Herrera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Comisionado plantel 26 </a:t>
            </a: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="" xmlns:a16="http://schemas.microsoft.com/office/drawing/2014/main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="" xmlns:a16="http://schemas.microsoft.com/office/drawing/2014/main" id="{136F209C-612A-4481-9909-42C43D45368B}"/>
              </a:ext>
            </a:extLst>
          </p:cNvPr>
          <p:cNvSpPr/>
          <p:nvPr/>
        </p:nvSpPr>
        <p:spPr>
          <a:xfrm>
            <a:off x="4811574" y="6631983"/>
            <a:ext cx="17306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="" xmlns:a16="http://schemas.microsoft.com/office/drawing/2014/main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="" xmlns:a16="http://schemas.microsoft.com/office/drawing/2014/main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="" xmlns:a16="http://schemas.microsoft.com/office/drawing/2014/main" id="{0DB7F204-99ED-4B17-8875-6F0BE118E049}"/>
              </a:ext>
            </a:extLst>
          </p:cNvPr>
          <p:cNvSpPr/>
          <p:nvPr/>
        </p:nvSpPr>
        <p:spPr>
          <a:xfrm>
            <a:off x="4580494" y="3802634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="" xmlns:a16="http://schemas.microsoft.com/office/drawing/2014/main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02201" y="1897289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="" xmlns:a16="http://schemas.microsoft.com/office/drawing/2014/main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="" xmlns:a16="http://schemas.microsoft.com/office/drawing/2014/main" id="{5DE3C448-F772-77F1-FB81-BF2F479CBDE9}"/>
              </a:ext>
            </a:extLst>
          </p:cNvPr>
          <p:cNvCxnSpPr/>
          <p:nvPr/>
        </p:nvCxnSpPr>
        <p:spPr>
          <a:xfrm>
            <a:off x="4555354" y="324211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077973A-706F-E475-F45F-03BBF263EC8A}"/>
              </a:ext>
            </a:extLst>
          </p:cNvPr>
          <p:cNvSpPr/>
          <p:nvPr/>
        </p:nvSpPr>
        <p:spPr>
          <a:xfrm>
            <a:off x="4557284" y="307229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46597" y="3235442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Rectangle 30">
            <a:extLst>
              <a:ext uri="{FF2B5EF4-FFF2-40B4-BE49-F238E27FC236}">
                <a16:creationId xmlns="" xmlns:a16="http://schemas.microsoft.com/office/drawing/2014/main" id="{C1F429C2-8D3D-E769-B6B5-9CEFEF1B9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848" y="62263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" name="95 Conector recto">
            <a:extLst>
              <a:ext uri="{FF2B5EF4-FFF2-40B4-BE49-F238E27FC236}">
                <a16:creationId xmlns="" xmlns:a16="http://schemas.microsoft.com/office/drawing/2014/main" id="{9CBBAFB1-1B66-E971-E119-20CC6543DABA}"/>
              </a:ext>
            </a:extLst>
          </p:cNvPr>
          <p:cNvCxnSpPr>
            <a:cxnSpLocks/>
          </p:cNvCxnSpPr>
          <p:nvPr/>
        </p:nvCxnSpPr>
        <p:spPr>
          <a:xfrm>
            <a:off x="3063321" y="6383105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053584" y="6194754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079744" y="6332033"/>
            <a:ext cx="158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Daniel Vega Martínez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Supervisor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 (22-1)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Comisionado plantel 25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="" xmlns:a16="http://schemas.microsoft.com/office/drawing/2014/main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332" y="41862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="" xmlns:a16="http://schemas.microsoft.com/office/drawing/2014/main" id="{B0F270DB-5B8A-2247-72BF-24B5A194FB4F}"/>
              </a:ext>
            </a:extLst>
          </p:cNvPr>
          <p:cNvCxnSpPr/>
          <p:nvPr/>
        </p:nvCxnSpPr>
        <p:spPr>
          <a:xfrm>
            <a:off x="4640606" y="436277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="" xmlns:a16="http://schemas.microsoft.com/office/drawing/2014/main" id="{389B4188-262E-B370-7632-3A243B1FD815}"/>
              </a:ext>
            </a:extLst>
          </p:cNvPr>
          <p:cNvSpPr/>
          <p:nvPr/>
        </p:nvSpPr>
        <p:spPr>
          <a:xfrm>
            <a:off x="4624317" y="4138322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Zona Huasteca Unidad Jurídica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="" xmlns:a16="http://schemas.microsoft.com/office/drawing/2014/main" id="{F49FDC92-E81C-978D-510B-2BF9C4AA13C2}"/>
              </a:ext>
            </a:extLst>
          </p:cNvPr>
          <p:cNvSpPr/>
          <p:nvPr/>
        </p:nvSpPr>
        <p:spPr>
          <a:xfrm>
            <a:off x="4636250" y="4359243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Enrique Trejo Foyo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30" name="112 Conector recto">
            <a:extLst>
              <a:ext uri="{FF2B5EF4-FFF2-40B4-BE49-F238E27FC236}">
                <a16:creationId xmlns="" xmlns:a16="http://schemas.microsoft.com/office/drawing/2014/main" id="{D2FBF85F-CDE0-1374-9137-04BFD990D7D8}"/>
              </a:ext>
            </a:extLst>
          </p:cNvPr>
          <p:cNvCxnSpPr>
            <a:cxnSpLocks/>
          </p:cNvCxnSpPr>
          <p:nvPr/>
        </p:nvCxnSpPr>
        <p:spPr>
          <a:xfrm>
            <a:off x="4375739" y="3583079"/>
            <a:ext cx="9233" cy="83242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95 Conector recto">
            <a:extLst>
              <a:ext uri="{FF2B5EF4-FFF2-40B4-BE49-F238E27FC236}">
                <a16:creationId xmlns="" xmlns:a16="http://schemas.microsoft.com/office/drawing/2014/main" id="{A3C5AAA4-74E0-2FAF-D236-6C10A0FF2C29}"/>
              </a:ext>
            </a:extLst>
          </p:cNvPr>
          <p:cNvCxnSpPr>
            <a:cxnSpLocks/>
          </p:cNvCxnSpPr>
          <p:nvPr/>
        </p:nvCxnSpPr>
        <p:spPr>
          <a:xfrm>
            <a:off x="585336" y="2517304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E53D4A83-C9C5-9211-5D34-43F7A29F9A20}"/>
              </a:ext>
            </a:extLst>
          </p:cNvPr>
          <p:cNvSpPr/>
          <p:nvPr/>
        </p:nvSpPr>
        <p:spPr>
          <a:xfrm>
            <a:off x="529483" y="2475949"/>
            <a:ext cx="17106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Ana María Rodríguez Estrada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(A08004-04)</a:t>
            </a:r>
          </a:p>
          <a:p>
            <a:pPr algn="ctr">
              <a:defRPr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Comisionada plantel 25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=""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=""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="" xmlns:a16="http://schemas.microsoft.com/office/drawing/2014/main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="" xmlns:a16="http://schemas.microsoft.com/office/drawing/2014/main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="" xmlns:a16="http://schemas.microsoft.com/office/drawing/2014/main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="" xmlns:a16="http://schemas.microsoft.com/office/drawing/2014/main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=""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06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=""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="" xmlns:a16="http://schemas.microsoft.com/office/drawing/2014/main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="" xmlns:a16="http://schemas.microsoft.com/office/drawing/2014/main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=""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="" xmlns:a16="http://schemas.microsoft.com/office/drawing/2014/main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="" xmlns:a16="http://schemas.microsoft.com/office/drawing/2014/main" id="{F92CD8DE-BE76-4008-BDD9-30F2681A99CD}"/>
              </a:ext>
            </a:extLst>
          </p:cNvPr>
          <p:cNvSpPr/>
          <p:nvPr/>
        </p:nvSpPr>
        <p:spPr>
          <a:xfrm>
            <a:off x="479060" y="4809040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="" xmlns:a16="http://schemas.microsoft.com/office/drawing/2014/main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=""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=""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3081" y="5453333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103350" y="2552366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42869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=""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=""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=""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=""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=""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=""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=""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=""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="" xmlns:a16="http://schemas.microsoft.com/office/drawing/2014/main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="" xmlns:a16="http://schemas.microsoft.com/office/drawing/2014/main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="" xmlns:a16="http://schemas.microsoft.com/office/drawing/2014/main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="" xmlns:a16="http://schemas.microsoft.com/office/drawing/2014/main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20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21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17595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20960" y="599070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700" dirty="0">
              <a:latin typeface="Literata" pitchFamily="2" charset="0"/>
            </a:endParaRP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=""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="" xmlns:a16="http://schemas.microsoft.com/office/drawing/2014/main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16431" y="5531938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="" xmlns:a16="http://schemas.microsoft.com/office/drawing/2014/main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="" xmlns:a16="http://schemas.microsoft.com/office/drawing/2014/main" id="{4B003356-066A-4AB3-97E6-AB6BFE68F6A2}"/>
              </a:ext>
            </a:extLst>
          </p:cNvPr>
          <p:cNvSpPr/>
          <p:nvPr/>
        </p:nvSpPr>
        <p:spPr>
          <a:xfrm>
            <a:off x="-58459" y="6138951"/>
            <a:ext cx="1724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del Rocío Milán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Auxiliar Administrativo(A01026-04)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78DE9079-570C-A7BD-5995-15D61C69FBA8}"/>
              </a:ext>
            </a:extLst>
          </p:cNvPr>
          <p:cNvSpPr/>
          <p:nvPr/>
        </p:nvSpPr>
        <p:spPr>
          <a:xfrm>
            <a:off x="3326072" y="6473226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=""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=""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="" xmlns:a16="http://schemas.microsoft.com/office/drawing/2014/main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=""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=""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=""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=""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=""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31947" y="486320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="" xmlns:a16="http://schemas.microsoft.com/office/drawing/2014/main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="" xmlns:a16="http://schemas.microsoft.com/office/drawing/2014/main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="" xmlns:a16="http://schemas.microsoft.com/office/drawing/2014/main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="" xmlns:a16="http://schemas.microsoft.com/office/drawing/2014/main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=""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1846761" y="5908914"/>
            <a:ext cx="16649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37D8243B-43BD-6610-FA87-D1D076EA35A2}"/>
              </a:ext>
            </a:extLst>
          </p:cNvPr>
          <p:cNvSpPr txBox="1"/>
          <p:nvPr/>
        </p:nvSpPr>
        <p:spPr>
          <a:xfrm>
            <a:off x="3518511" y="5282521"/>
            <a:ext cx="1640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</a:rPr>
              <a:t>Lucía Cuellar Medina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 </a:t>
            </a: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Comisionado plantel 29 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=""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08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26477" y="6494013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=""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=""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=""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=""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="" xmlns:a16="http://schemas.microsoft.com/office/drawing/2014/main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=""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="" xmlns:a16="http://schemas.microsoft.com/office/drawing/2014/main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88" y="67679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=""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9496" y="4540250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99058" y="5286953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=""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=""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5208" y="54419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2891B598-A208-47B0-82C4-F1F23D6FE473}"/>
              </a:ext>
            </a:extLst>
          </p:cNvPr>
          <p:cNvSpPr/>
          <p:nvPr/>
        </p:nvSpPr>
        <p:spPr>
          <a:xfrm>
            <a:off x="4585472" y="5423638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9B2C9E6E-C1DB-8C8F-A9B6-78C5D2FD3F55}"/>
              </a:ext>
            </a:extLst>
          </p:cNvPr>
          <p:cNvSpPr/>
          <p:nvPr/>
        </p:nvSpPr>
        <p:spPr>
          <a:xfrm>
            <a:off x="500199" y="6027515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6" name="259 Conector recto">
            <a:extLst>
              <a:ext uri="{FF2B5EF4-FFF2-40B4-BE49-F238E27FC236}">
                <a16:creationId xmlns="" xmlns:a16="http://schemas.microsoft.com/office/drawing/2014/main" id="{626CF92C-8BB1-FDFD-2D1E-D7995A0C2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200" y="601549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1E05DDD3-F39A-429C-6EA5-A20D2C34807B}"/>
              </a:ext>
            </a:extLst>
          </p:cNvPr>
          <p:cNvSpPr/>
          <p:nvPr/>
        </p:nvSpPr>
        <p:spPr>
          <a:xfrm>
            <a:off x="532449" y="5834891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14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=""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15120" y="707188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  <p:cxnSp>
        <p:nvCxnSpPr>
          <p:cNvPr id="8" name="104 Conector recto">
            <a:extLst>
              <a:ext uri="{FF2B5EF4-FFF2-40B4-BE49-F238E27FC236}">
                <a16:creationId xmlns="" xmlns:a16="http://schemas.microsoft.com/office/drawing/2014/main" id="{95AB8105-6C8A-EB9F-0B22-A1ADDA30CB82}"/>
              </a:ext>
            </a:extLst>
          </p:cNvPr>
          <p:cNvCxnSpPr/>
          <p:nvPr/>
        </p:nvCxnSpPr>
        <p:spPr bwMode="auto">
          <a:xfrm>
            <a:off x="4824766" y="7365727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04511335-95E1-2FE2-B4D7-7ECB010A3B11}"/>
              </a:ext>
            </a:extLst>
          </p:cNvPr>
          <p:cNvSpPr/>
          <p:nvPr/>
        </p:nvSpPr>
        <p:spPr>
          <a:xfrm>
            <a:off x="4828253" y="7338688"/>
            <a:ext cx="1606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Comisionada plantel 17</a:t>
            </a:r>
            <a:endParaRPr lang="es-ES" altLang="es-MX" sz="6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=""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41669" y="5400927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19509" y="6294095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4460" y="640476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38129" y="6174891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=""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="" xmlns:a16="http://schemas.microsoft.com/office/drawing/2014/main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=""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="" xmlns:a16="http://schemas.microsoft.com/office/drawing/2014/main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="" xmlns:a16="http://schemas.microsoft.com/office/drawing/2014/main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1574</TotalTime>
  <Words>2481</Words>
  <Application>Microsoft Office PowerPoint</Application>
  <PresentationFormat>Carta (216 x 279 mm)</PresentationFormat>
  <Paragraphs>573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134</cp:revision>
  <dcterms:created xsi:type="dcterms:W3CDTF">2023-06-02T16:53:06Z</dcterms:created>
  <dcterms:modified xsi:type="dcterms:W3CDTF">2025-04-03T15:51:00Z</dcterms:modified>
</cp:coreProperties>
</file>