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53" d="100"/>
          <a:sy n="53" d="100"/>
        </p:scale>
        <p:origin x="3708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CB6D-1F09-4C2A-9712-DE4B9DC3DC17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8A11-D807-402F-A4E1-34389B02A7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12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CB6D-1F09-4C2A-9712-DE4B9DC3DC17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8A11-D807-402F-A4E1-34389B02A7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5943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CB6D-1F09-4C2A-9712-DE4B9DC3DC17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8A11-D807-402F-A4E1-34389B02A7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3945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CB6D-1F09-4C2A-9712-DE4B9DC3DC17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8A11-D807-402F-A4E1-34389B02A7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9920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CB6D-1F09-4C2A-9712-DE4B9DC3DC17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8A11-D807-402F-A4E1-34389B02A7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7849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CB6D-1F09-4C2A-9712-DE4B9DC3DC17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8A11-D807-402F-A4E1-34389B02A7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7111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CB6D-1F09-4C2A-9712-DE4B9DC3DC17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8A11-D807-402F-A4E1-34389B02A7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8526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CB6D-1F09-4C2A-9712-DE4B9DC3DC17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8A11-D807-402F-A4E1-34389B02A7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5693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CB6D-1F09-4C2A-9712-DE4B9DC3DC17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8A11-D807-402F-A4E1-34389B02A7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2620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CB6D-1F09-4C2A-9712-DE4B9DC3DC17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8A11-D807-402F-A4E1-34389B02A7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8118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CB6D-1F09-4C2A-9712-DE4B9DC3DC17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8A11-D807-402F-A4E1-34389B02A7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3868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CCB6D-1F09-4C2A-9712-DE4B9DC3DC17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C8A11-D807-402F-A4E1-34389B02A7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5733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BDE6C0B-FD57-42CC-BFE2-3A6F54A00C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1" r="976"/>
          <a:stretch/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70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F5BCC2B-1A58-47F7-AB0C-B194D47AF5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38"/>
          <a:stretch/>
        </p:blipFill>
        <p:spPr>
          <a:xfrm>
            <a:off x="-28205" y="0"/>
            <a:ext cx="6886205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3663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0</Words>
  <Application>Microsoft Office PowerPoint</Application>
  <PresentationFormat>Carta (216 x 279 mm)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PERSONAL</dc:creator>
  <cp:lastModifiedBy>PERSONAL</cp:lastModifiedBy>
  <cp:revision>3</cp:revision>
  <cp:lastPrinted>2024-10-08T22:45:21Z</cp:lastPrinted>
  <dcterms:created xsi:type="dcterms:W3CDTF">2024-10-08T22:25:30Z</dcterms:created>
  <dcterms:modified xsi:type="dcterms:W3CDTF">2024-10-08T22:49:12Z</dcterms:modified>
</cp:coreProperties>
</file>